
<file path=[Content_Types].xml><?xml version="1.0" encoding="utf-8"?>
<Types xmlns="http://schemas.openxmlformats.org/package/2006/content-types">
  <Default Extension="AD494820" ContentType="image/png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media/image28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media/image40.jpg" ContentType="image/jpeg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omments/modernComment_877_7F8C8E35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91" r:id="rId3"/>
    <p:sldMasterId id="2147483703" r:id="rId4"/>
    <p:sldMasterId id="2147483734" r:id="rId5"/>
    <p:sldMasterId id="2147483791" r:id="rId6"/>
    <p:sldMasterId id="2147483809" r:id="rId7"/>
    <p:sldMasterId id="2147483819" r:id="rId8"/>
  </p:sldMasterIdLst>
  <p:notesMasterIdLst>
    <p:notesMasterId r:id="rId26"/>
  </p:notesMasterIdLst>
  <p:sldIdLst>
    <p:sldId id="256" r:id="rId9"/>
    <p:sldId id="261" r:id="rId10"/>
    <p:sldId id="2167" r:id="rId11"/>
    <p:sldId id="262" r:id="rId12"/>
    <p:sldId id="357" r:id="rId13"/>
    <p:sldId id="2315" r:id="rId14"/>
    <p:sldId id="2316" r:id="rId15"/>
    <p:sldId id="259" r:id="rId16"/>
    <p:sldId id="1352" r:id="rId17"/>
    <p:sldId id="2305" r:id="rId18"/>
    <p:sldId id="1351" r:id="rId19"/>
    <p:sldId id="2311" r:id="rId20"/>
    <p:sldId id="265" r:id="rId21"/>
    <p:sldId id="267" r:id="rId22"/>
    <p:sldId id="403" r:id="rId23"/>
    <p:sldId id="2253" r:id="rId24"/>
    <p:sldId id="2314" r:id="rId2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87B06-6548-0F18-9076-E335071FB592}" name="Mary Clayton" initials="MC" userId="S::mclayto1@advancelocal.net::a1a3673d-31d5-4f14-bc43-82ac725e7e64" providerId="AD"/>
  <p188:author id="{5593A86B-D0C5-5146-9E43-2DAC00B112B6}" name="Stefanie Bierzonski" initials="SB" userId="S::sbierzon@advancelocal.net::845b9aba-eaef-43b3-b93b-e8a9596e7090" providerId="AD"/>
  <p188:author id="{AA57FCC2-C977-90AE-2B43-40347AF3D81B}" name="Derek Delorenzo" initials="DD" userId="S::DDELOREN@advancelocal.net::57b7c7f3-63c7-4cef-8364-a8e33ea4da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2D6D1-C4C1-40CC-907A-BE597C67D45C}" v="266" dt="2022-06-16T23:30:44.3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2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Ambrose" userId="505e3a35-9a53-4487-a620-4a86a3f21635" providerId="ADAL" clId="{7E52D6D1-C4C1-40CC-907A-BE597C67D45C}"/>
    <pc:docChg chg="undo redo custSel addSld delSld modSld sldOrd delMainMaster">
      <pc:chgData name="Melissa Ambrose" userId="505e3a35-9a53-4487-a620-4a86a3f21635" providerId="ADAL" clId="{7E52D6D1-C4C1-40CC-907A-BE597C67D45C}" dt="2022-06-16T23:30:44.378" v="498" actId="20577"/>
      <pc:docMkLst>
        <pc:docMk/>
      </pc:docMkLst>
      <pc:sldChg chg="addSp delSp modSp mod">
        <pc:chgData name="Melissa Ambrose" userId="505e3a35-9a53-4487-a620-4a86a3f21635" providerId="ADAL" clId="{7E52D6D1-C4C1-40CC-907A-BE597C67D45C}" dt="2022-06-16T15:30:24.234" v="4" actId="1076"/>
        <pc:sldMkLst>
          <pc:docMk/>
          <pc:sldMk cId="0" sldId="256"/>
        </pc:sldMkLst>
        <pc:picChg chg="add mod">
          <ac:chgData name="Melissa Ambrose" userId="505e3a35-9a53-4487-a620-4a86a3f21635" providerId="ADAL" clId="{7E52D6D1-C4C1-40CC-907A-BE597C67D45C}" dt="2022-06-16T15:30:24.234" v="4" actId="1076"/>
          <ac:picMkLst>
            <pc:docMk/>
            <pc:sldMk cId="0" sldId="256"/>
            <ac:picMk id="9" creationId="{B9DBC31B-B78F-439B-A97E-0511E3D55C18}"/>
          </ac:picMkLst>
        </pc:picChg>
        <pc:picChg chg="del">
          <ac:chgData name="Melissa Ambrose" userId="505e3a35-9a53-4487-a620-4a86a3f21635" providerId="ADAL" clId="{7E52D6D1-C4C1-40CC-907A-BE597C67D45C}" dt="2022-06-16T15:29:54.686" v="0" actId="478"/>
          <ac:picMkLst>
            <pc:docMk/>
            <pc:sldMk cId="0" sldId="256"/>
            <ac:picMk id="10" creationId="{3651FE5C-CFCB-4D33-854F-3BC7E347D121}"/>
          </ac:picMkLst>
        </pc:picChg>
      </pc:sldChg>
      <pc:sldChg chg="del">
        <pc:chgData name="Melissa Ambrose" userId="505e3a35-9a53-4487-a620-4a86a3f21635" providerId="ADAL" clId="{7E52D6D1-C4C1-40CC-907A-BE597C67D45C}" dt="2022-06-16T16:11:22.576" v="74" actId="47"/>
        <pc:sldMkLst>
          <pc:docMk/>
          <pc:sldMk cId="0" sldId="257"/>
        </pc:sldMkLst>
      </pc:sldChg>
      <pc:sldChg chg="del">
        <pc:chgData name="Melissa Ambrose" userId="505e3a35-9a53-4487-a620-4a86a3f21635" providerId="ADAL" clId="{7E52D6D1-C4C1-40CC-907A-BE597C67D45C}" dt="2022-06-16T17:53:51.370" v="399" actId="47"/>
        <pc:sldMkLst>
          <pc:docMk/>
          <pc:sldMk cId="0" sldId="258"/>
        </pc:sldMkLst>
      </pc:sldChg>
      <pc:sldChg chg="addSp delSp modSp add mod modClrScheme chgLayout">
        <pc:chgData name="Melissa Ambrose" userId="505e3a35-9a53-4487-a620-4a86a3f21635" providerId="ADAL" clId="{7E52D6D1-C4C1-40CC-907A-BE597C67D45C}" dt="2022-06-16T15:47:48.833" v="12" actId="478"/>
        <pc:sldMkLst>
          <pc:docMk/>
          <pc:sldMk cId="0" sldId="259"/>
        </pc:sldMkLst>
        <pc:spChg chg="add del mod ord">
          <ac:chgData name="Melissa Ambrose" userId="505e3a35-9a53-4487-a620-4a86a3f21635" providerId="ADAL" clId="{7E52D6D1-C4C1-40CC-907A-BE597C67D45C}" dt="2022-06-16T15:47:48.833" v="12" actId="478"/>
          <ac:spMkLst>
            <pc:docMk/>
            <pc:sldMk cId="0" sldId="259"/>
            <ac:spMk id="2" creationId="{AA2417DF-86DF-4917-A224-4EEE839DB492}"/>
          </ac:spMkLst>
        </pc:spChg>
        <pc:spChg chg="mod ord">
          <ac:chgData name="Melissa Ambrose" userId="505e3a35-9a53-4487-a620-4a86a3f21635" providerId="ADAL" clId="{7E52D6D1-C4C1-40CC-907A-BE597C67D45C}" dt="2022-06-16T15:47:45.737" v="11" actId="700"/>
          <ac:spMkLst>
            <pc:docMk/>
            <pc:sldMk cId="0" sldId="259"/>
            <ac:spMk id="199" creationId="{00000000-0000-0000-0000-000000000000}"/>
          </ac:spMkLst>
        </pc:spChg>
      </pc:sldChg>
      <pc:sldChg chg="modSp mod">
        <pc:chgData name="Melissa Ambrose" userId="505e3a35-9a53-4487-a620-4a86a3f21635" providerId="ADAL" clId="{7E52D6D1-C4C1-40CC-907A-BE597C67D45C}" dt="2022-06-16T16:22:54.644" v="131" actId="20577"/>
        <pc:sldMkLst>
          <pc:docMk/>
          <pc:sldMk cId="0" sldId="262"/>
        </pc:sldMkLst>
        <pc:spChg chg="mod">
          <ac:chgData name="Melissa Ambrose" userId="505e3a35-9a53-4487-a620-4a86a3f21635" providerId="ADAL" clId="{7E52D6D1-C4C1-40CC-907A-BE597C67D45C}" dt="2022-06-16T16:22:54.644" v="131" actId="20577"/>
          <ac:spMkLst>
            <pc:docMk/>
            <pc:sldMk cId="0" sldId="262"/>
            <ac:spMk id="2" creationId="{00000000-0000-0000-0000-000000000000}"/>
          </ac:spMkLst>
        </pc:spChg>
      </pc:sldChg>
      <pc:sldChg chg="del">
        <pc:chgData name="Melissa Ambrose" userId="505e3a35-9a53-4487-a620-4a86a3f21635" providerId="ADAL" clId="{7E52D6D1-C4C1-40CC-907A-BE597C67D45C}" dt="2022-06-16T16:22:47.698" v="130" actId="47"/>
        <pc:sldMkLst>
          <pc:docMk/>
          <pc:sldMk cId="0" sldId="266"/>
        </pc:sldMkLst>
      </pc:sldChg>
      <pc:sldChg chg="del">
        <pc:chgData name="Melissa Ambrose" userId="505e3a35-9a53-4487-a620-4a86a3f21635" providerId="ADAL" clId="{7E52D6D1-C4C1-40CC-907A-BE597C67D45C}" dt="2022-06-16T17:55:17.095" v="409" actId="47"/>
        <pc:sldMkLst>
          <pc:docMk/>
          <pc:sldMk cId="0" sldId="268"/>
        </pc:sldMkLst>
      </pc:sldChg>
      <pc:sldChg chg="add del">
        <pc:chgData name="Melissa Ambrose" userId="505e3a35-9a53-4487-a620-4a86a3f21635" providerId="ADAL" clId="{7E52D6D1-C4C1-40CC-907A-BE597C67D45C}" dt="2022-06-16T17:53:59.641" v="402" actId="47"/>
        <pc:sldMkLst>
          <pc:docMk/>
          <pc:sldMk cId="0" sldId="278"/>
        </pc:sldMkLst>
      </pc:sldChg>
      <pc:sldChg chg="del">
        <pc:chgData name="Melissa Ambrose" userId="505e3a35-9a53-4487-a620-4a86a3f21635" providerId="ADAL" clId="{7E52D6D1-C4C1-40CC-907A-BE597C67D45C}" dt="2022-06-16T16:39:53.918" v="177" actId="47"/>
        <pc:sldMkLst>
          <pc:docMk/>
          <pc:sldMk cId="0" sldId="280"/>
        </pc:sldMkLst>
      </pc:sldChg>
      <pc:sldChg chg="addSp delSp modSp del mod">
        <pc:chgData name="Melissa Ambrose" userId="505e3a35-9a53-4487-a620-4a86a3f21635" providerId="ADAL" clId="{7E52D6D1-C4C1-40CC-907A-BE597C67D45C}" dt="2022-06-16T17:54:06.082" v="403" actId="47"/>
        <pc:sldMkLst>
          <pc:docMk/>
          <pc:sldMk cId="0" sldId="281"/>
        </pc:sldMkLst>
        <pc:spChg chg="mod">
          <ac:chgData name="Melissa Ambrose" userId="505e3a35-9a53-4487-a620-4a86a3f21635" providerId="ADAL" clId="{7E52D6D1-C4C1-40CC-907A-BE597C67D45C}" dt="2022-06-16T16:17:23.443" v="96" actId="1076"/>
          <ac:spMkLst>
            <pc:docMk/>
            <pc:sldMk cId="0" sldId="281"/>
            <ac:spMk id="10" creationId="{00000000-0000-0000-0000-000000000000}"/>
          </ac:spMkLst>
        </pc:spChg>
        <pc:picChg chg="del">
          <ac:chgData name="Melissa Ambrose" userId="505e3a35-9a53-4487-a620-4a86a3f21635" providerId="ADAL" clId="{7E52D6D1-C4C1-40CC-907A-BE597C67D45C}" dt="2022-06-16T16:14:32.778" v="75" actId="478"/>
          <ac:picMkLst>
            <pc:docMk/>
            <pc:sldMk cId="0" sldId="281"/>
            <ac:picMk id="9" creationId="{00000000-0000-0000-0000-000000000000}"/>
          </ac:picMkLst>
        </pc:picChg>
        <pc:picChg chg="add mod">
          <ac:chgData name="Melissa Ambrose" userId="505e3a35-9a53-4487-a620-4a86a3f21635" providerId="ADAL" clId="{7E52D6D1-C4C1-40CC-907A-BE597C67D45C}" dt="2022-06-16T16:17:26.214" v="97" actId="1076"/>
          <ac:picMkLst>
            <pc:docMk/>
            <pc:sldMk cId="0" sldId="281"/>
            <ac:picMk id="13" creationId="{30EACA7A-58CB-4B36-B6D3-3F81FFB056D3}"/>
          </ac:picMkLst>
        </pc:picChg>
        <pc:picChg chg="add mod">
          <ac:chgData name="Melissa Ambrose" userId="505e3a35-9a53-4487-a620-4a86a3f21635" providerId="ADAL" clId="{7E52D6D1-C4C1-40CC-907A-BE597C67D45C}" dt="2022-06-16T16:16:47.699" v="90" actId="1076"/>
          <ac:picMkLst>
            <pc:docMk/>
            <pc:sldMk cId="0" sldId="281"/>
            <ac:picMk id="15" creationId="{07AF2AB4-7A28-43EA-9897-2D82C1B5DC32}"/>
          </ac:picMkLst>
        </pc:picChg>
      </pc:sldChg>
      <pc:sldChg chg="addSp delSp modSp del mod modClrScheme chgLayout">
        <pc:chgData name="Melissa Ambrose" userId="505e3a35-9a53-4487-a620-4a86a3f21635" providerId="ADAL" clId="{7E52D6D1-C4C1-40CC-907A-BE597C67D45C}" dt="2022-06-16T16:49:09.559" v="390" actId="47"/>
        <pc:sldMkLst>
          <pc:docMk/>
          <pc:sldMk cId="0" sldId="284"/>
        </pc:sldMkLst>
        <pc:spChg chg="add del mod ord">
          <ac:chgData name="Melissa Ambrose" userId="505e3a35-9a53-4487-a620-4a86a3f21635" providerId="ADAL" clId="{7E52D6D1-C4C1-40CC-907A-BE597C67D45C}" dt="2022-06-16T15:48:45.934" v="21" actId="478"/>
          <ac:spMkLst>
            <pc:docMk/>
            <pc:sldMk cId="0" sldId="284"/>
            <ac:spMk id="2" creationId="{0B158133-C88B-4748-9B3B-4CC5657049F2}"/>
          </ac:spMkLst>
        </pc:spChg>
        <pc:spChg chg="mod ord">
          <ac:chgData name="Melissa Ambrose" userId="505e3a35-9a53-4487-a620-4a86a3f21635" providerId="ADAL" clId="{7E52D6D1-C4C1-40CC-907A-BE597C67D45C}" dt="2022-06-16T15:48:41.183" v="20" actId="700"/>
          <ac:spMkLst>
            <pc:docMk/>
            <pc:sldMk cId="0" sldId="284"/>
            <ac:spMk id="434" creationId="{00000000-0000-0000-0000-000000000000}"/>
          </ac:spMkLst>
        </pc:spChg>
        <pc:spChg chg="mod ord">
          <ac:chgData name="Melissa Ambrose" userId="505e3a35-9a53-4487-a620-4a86a3f21635" providerId="ADAL" clId="{7E52D6D1-C4C1-40CC-907A-BE597C67D45C}" dt="2022-06-16T15:48:41.183" v="20" actId="700"/>
          <ac:spMkLst>
            <pc:docMk/>
            <pc:sldMk cId="0" sldId="284"/>
            <ac:spMk id="441" creationId="{00000000-0000-0000-0000-000000000000}"/>
          </ac:spMkLst>
        </pc:spChg>
        <pc:spChg chg="mod ord">
          <ac:chgData name="Melissa Ambrose" userId="505e3a35-9a53-4487-a620-4a86a3f21635" providerId="ADAL" clId="{7E52D6D1-C4C1-40CC-907A-BE597C67D45C}" dt="2022-06-16T15:48:41.183" v="20" actId="700"/>
          <ac:spMkLst>
            <pc:docMk/>
            <pc:sldMk cId="0" sldId="284"/>
            <ac:spMk id="450" creationId="{00000000-0000-0000-0000-000000000000}"/>
          </ac:spMkLst>
        </pc:spChg>
      </pc:sldChg>
      <pc:sldChg chg="add">
        <pc:chgData name="Melissa Ambrose" userId="505e3a35-9a53-4487-a620-4a86a3f21635" providerId="ADAL" clId="{7E52D6D1-C4C1-40CC-907A-BE597C67D45C}" dt="2022-06-16T15:59:16.100" v="69"/>
        <pc:sldMkLst>
          <pc:docMk/>
          <pc:sldMk cId="2665608910" sldId="403"/>
        </pc:sldMkLst>
      </pc:sldChg>
      <pc:sldChg chg="del">
        <pc:chgData name="Melissa Ambrose" userId="505e3a35-9a53-4487-a620-4a86a3f21635" providerId="ADAL" clId="{7E52D6D1-C4C1-40CC-907A-BE597C67D45C}" dt="2022-06-16T17:55:05.286" v="408" actId="47"/>
        <pc:sldMkLst>
          <pc:docMk/>
          <pc:sldMk cId="2143838152" sldId="634"/>
        </pc:sldMkLst>
      </pc:sldChg>
      <pc:sldChg chg="addSp delSp modSp del mod ord modClrScheme chgLayout">
        <pc:chgData name="Melissa Ambrose" userId="505e3a35-9a53-4487-a620-4a86a3f21635" providerId="ADAL" clId="{7E52D6D1-C4C1-40CC-907A-BE597C67D45C}" dt="2022-06-16T17:54:16.976" v="404" actId="47"/>
        <pc:sldMkLst>
          <pc:docMk/>
          <pc:sldMk cId="277560360" sldId="700"/>
        </pc:sldMkLst>
        <pc:spChg chg="add del mod ord">
          <ac:chgData name="Melissa Ambrose" userId="505e3a35-9a53-4487-a620-4a86a3f21635" providerId="ADAL" clId="{7E52D6D1-C4C1-40CC-907A-BE597C67D45C}" dt="2022-06-16T15:48:54.959" v="24" actId="478"/>
          <ac:spMkLst>
            <pc:docMk/>
            <pc:sldMk cId="277560360" sldId="700"/>
            <ac:spMk id="2" creationId="{39E29FB1-CB65-4DB8-888B-4F8ED345E32E}"/>
          </ac:spMkLst>
        </pc:spChg>
        <pc:spChg chg="add del mod ord">
          <ac:chgData name="Melissa Ambrose" userId="505e3a35-9a53-4487-a620-4a86a3f21635" providerId="ADAL" clId="{7E52D6D1-C4C1-40CC-907A-BE597C67D45C}" dt="2022-06-16T15:48:53.745" v="23" actId="478"/>
          <ac:spMkLst>
            <pc:docMk/>
            <pc:sldMk cId="277560360" sldId="700"/>
            <ac:spMk id="3" creationId="{5DB1B591-BCC8-46D3-A8AE-1AD680AACEAA}"/>
          </ac:spMkLst>
        </pc:spChg>
        <pc:spChg chg="mod ord">
          <ac:chgData name="Melissa Ambrose" userId="505e3a35-9a53-4487-a620-4a86a3f21635" providerId="ADAL" clId="{7E52D6D1-C4C1-40CC-907A-BE597C67D45C}" dt="2022-06-16T15:48:51.828" v="22" actId="700"/>
          <ac:spMkLst>
            <pc:docMk/>
            <pc:sldMk cId="277560360" sldId="700"/>
            <ac:spMk id="5" creationId="{00000000-0000-0000-0000-000000000000}"/>
          </ac:spMkLst>
        </pc:spChg>
      </pc:sldChg>
      <pc:sldChg chg="addSp delSp modSp del mod modClrScheme chgLayout">
        <pc:chgData name="Melissa Ambrose" userId="505e3a35-9a53-4487-a620-4a86a3f21635" providerId="ADAL" clId="{7E52D6D1-C4C1-40CC-907A-BE597C67D45C}" dt="2022-06-16T17:03:32.904" v="395" actId="47"/>
        <pc:sldMkLst>
          <pc:docMk/>
          <pc:sldMk cId="270187058" sldId="861"/>
        </pc:sldMkLst>
        <pc:spChg chg="del mod ord">
          <ac:chgData name="Melissa Ambrose" userId="505e3a35-9a53-4487-a620-4a86a3f21635" providerId="ADAL" clId="{7E52D6D1-C4C1-40CC-907A-BE597C67D45C}" dt="2022-06-16T15:54:50.589" v="64" actId="478"/>
          <ac:spMkLst>
            <pc:docMk/>
            <pc:sldMk cId="270187058" sldId="861"/>
            <ac:spMk id="3" creationId="{4230BF15-10B7-4AFA-B54F-B39FA84BB856}"/>
          </ac:spMkLst>
        </pc:spChg>
        <pc:spChg chg="mod ord">
          <ac:chgData name="Melissa Ambrose" userId="505e3a35-9a53-4487-a620-4a86a3f21635" providerId="ADAL" clId="{7E52D6D1-C4C1-40CC-907A-BE597C67D45C}" dt="2022-06-16T16:34:55.844" v="153"/>
          <ac:spMkLst>
            <pc:docMk/>
            <pc:sldMk cId="270187058" sldId="861"/>
            <ac:spMk id="5" creationId="{00000000-0000-0000-0000-000000000000}"/>
          </ac:spMkLst>
        </pc:spChg>
        <pc:spChg chg="add del mod">
          <ac:chgData name="Melissa Ambrose" userId="505e3a35-9a53-4487-a620-4a86a3f21635" providerId="ADAL" clId="{7E52D6D1-C4C1-40CC-907A-BE597C67D45C}" dt="2022-06-16T15:54:58.598" v="66" actId="478"/>
          <ac:spMkLst>
            <pc:docMk/>
            <pc:sldMk cId="270187058" sldId="861"/>
            <ac:spMk id="8" creationId="{AFBE847E-A29A-4936-8269-693ADCB253AE}"/>
          </ac:spMkLst>
        </pc:spChg>
        <pc:spChg chg="mod ord">
          <ac:chgData name="Melissa Ambrose" userId="505e3a35-9a53-4487-a620-4a86a3f21635" providerId="ADAL" clId="{7E52D6D1-C4C1-40CC-907A-BE597C67D45C}" dt="2022-06-16T15:55:01.234" v="67" actId="1076"/>
          <ac:spMkLst>
            <pc:docMk/>
            <pc:sldMk cId="270187058" sldId="861"/>
            <ac:spMk id="60417" creationId="{00000000-0000-0000-0000-000000000000}"/>
          </ac:spMkLst>
        </pc:spChg>
      </pc:sldChg>
      <pc:sldChg chg="addSp delSp modSp del mod modClrScheme chgLayout">
        <pc:chgData name="Melissa Ambrose" userId="505e3a35-9a53-4487-a620-4a86a3f21635" providerId="ADAL" clId="{7E52D6D1-C4C1-40CC-907A-BE597C67D45C}" dt="2022-06-16T17:03:34.587" v="396" actId="47"/>
        <pc:sldMkLst>
          <pc:docMk/>
          <pc:sldMk cId="3195256427" sldId="1095"/>
        </pc:sldMkLst>
        <pc:spChg chg="mod ord">
          <ac:chgData name="Melissa Ambrose" userId="505e3a35-9a53-4487-a620-4a86a3f21635" providerId="ADAL" clId="{7E52D6D1-C4C1-40CC-907A-BE597C67D45C}" dt="2022-06-16T15:52:52.192" v="34" actId="1076"/>
          <ac:spMkLst>
            <pc:docMk/>
            <pc:sldMk cId="3195256427" sldId="1095"/>
            <ac:spMk id="2" creationId="{9FD3EE0C-5731-DD43-8B48-82258DCB5691}"/>
          </ac:spMkLst>
        </pc:spChg>
        <pc:spChg chg="add del mod ord">
          <ac:chgData name="Melissa Ambrose" userId="505e3a35-9a53-4487-a620-4a86a3f21635" providerId="ADAL" clId="{7E52D6D1-C4C1-40CC-907A-BE597C67D45C}" dt="2022-06-16T15:52:50.046" v="33" actId="478"/>
          <ac:spMkLst>
            <pc:docMk/>
            <pc:sldMk cId="3195256427" sldId="1095"/>
            <ac:spMk id="4" creationId="{C5A6F07B-B86B-42F2-BDF2-C9DCAF6D279E}"/>
          </ac:spMkLst>
        </pc:spChg>
      </pc:sldChg>
      <pc:sldChg chg="del">
        <pc:chgData name="Melissa Ambrose" userId="505e3a35-9a53-4487-a620-4a86a3f21635" providerId="ADAL" clId="{7E52D6D1-C4C1-40CC-907A-BE597C67D45C}" dt="2022-06-16T15:59:17.488" v="70" actId="47"/>
        <pc:sldMkLst>
          <pc:docMk/>
          <pc:sldMk cId="2438863042" sldId="1253"/>
        </pc:sldMkLst>
      </pc:sldChg>
      <pc:sldChg chg="ord">
        <pc:chgData name="Melissa Ambrose" userId="505e3a35-9a53-4487-a620-4a86a3f21635" providerId="ADAL" clId="{7E52D6D1-C4C1-40CC-907A-BE597C67D45C}" dt="2022-06-16T15:50:31.567" v="26"/>
        <pc:sldMkLst>
          <pc:docMk/>
          <pc:sldMk cId="3634414626" sldId="1351"/>
        </pc:sldMkLst>
      </pc:sldChg>
      <pc:sldChg chg="addSp delSp modSp mod modClrScheme chgLayout">
        <pc:chgData name="Melissa Ambrose" userId="505e3a35-9a53-4487-a620-4a86a3f21635" providerId="ADAL" clId="{7E52D6D1-C4C1-40CC-907A-BE597C67D45C}" dt="2022-06-16T15:48:24.607" v="18" actId="478"/>
        <pc:sldMkLst>
          <pc:docMk/>
          <pc:sldMk cId="0" sldId="1352"/>
        </pc:sldMkLst>
        <pc:spChg chg="add del mod ord">
          <ac:chgData name="Melissa Ambrose" userId="505e3a35-9a53-4487-a620-4a86a3f21635" providerId="ADAL" clId="{7E52D6D1-C4C1-40CC-907A-BE597C67D45C}" dt="2022-06-16T15:48:24.607" v="18" actId="478"/>
          <ac:spMkLst>
            <pc:docMk/>
            <pc:sldMk cId="0" sldId="1352"/>
            <ac:spMk id="2" creationId="{9C6D11F2-A48F-4BB3-83B6-ED76D9A96248}"/>
          </ac:spMkLst>
        </pc:spChg>
        <pc:spChg chg="add del mod ord">
          <ac:chgData name="Melissa Ambrose" userId="505e3a35-9a53-4487-a620-4a86a3f21635" providerId="ADAL" clId="{7E52D6D1-C4C1-40CC-907A-BE597C67D45C}" dt="2022-06-16T15:48:22.123" v="17" actId="478"/>
          <ac:spMkLst>
            <pc:docMk/>
            <pc:sldMk cId="0" sldId="1352"/>
            <ac:spMk id="3" creationId="{FB2F59CE-4416-459B-9756-4B6FC56346BC}"/>
          </ac:spMkLst>
        </pc:spChg>
        <pc:spChg chg="mod ord">
          <ac:chgData name="Melissa Ambrose" userId="505e3a35-9a53-4487-a620-4a86a3f21635" providerId="ADAL" clId="{7E52D6D1-C4C1-40CC-907A-BE597C67D45C}" dt="2022-06-16T15:48:17.691" v="16" actId="255"/>
          <ac:spMkLst>
            <pc:docMk/>
            <pc:sldMk cId="0" sldId="1352"/>
            <ac:spMk id="239" creationId="{00000000-0000-0000-0000-000000000000}"/>
          </ac:spMkLst>
        </pc:spChg>
        <pc:spChg chg="mod ord">
          <ac:chgData name="Melissa Ambrose" userId="505e3a35-9a53-4487-a620-4a86a3f21635" providerId="ADAL" clId="{7E52D6D1-C4C1-40CC-907A-BE597C67D45C}" dt="2022-06-16T15:48:00.457" v="15" actId="700"/>
          <ac:spMkLst>
            <pc:docMk/>
            <pc:sldMk cId="0" sldId="1352"/>
            <ac:spMk id="240" creationId="{00000000-0000-0000-0000-000000000000}"/>
          </ac:spMkLst>
        </pc:spChg>
      </pc:sldChg>
      <pc:sldChg chg="addSp delSp modSp del mod modClrScheme chgLayout">
        <pc:chgData name="Melissa Ambrose" userId="505e3a35-9a53-4487-a620-4a86a3f21635" providerId="ADAL" clId="{7E52D6D1-C4C1-40CC-907A-BE597C67D45C}" dt="2022-06-16T16:23:43.123" v="133" actId="47"/>
        <pc:sldMkLst>
          <pc:docMk/>
          <pc:sldMk cId="0" sldId="1353"/>
        </pc:sldMkLst>
        <pc:spChg chg="add del mod ord">
          <ac:chgData name="Melissa Ambrose" userId="505e3a35-9a53-4487-a620-4a86a3f21635" providerId="ADAL" clId="{7E52D6D1-C4C1-40CC-907A-BE597C67D45C}" dt="2022-06-16T16:23:25.982" v="132" actId="478"/>
          <ac:spMkLst>
            <pc:docMk/>
            <pc:sldMk cId="0" sldId="1353"/>
            <ac:spMk id="2" creationId="{04858F3B-0F28-4584-943E-E77B44C479C4}"/>
          </ac:spMkLst>
        </pc:spChg>
        <pc:spChg chg="mod ord">
          <ac:chgData name="Melissa Ambrose" userId="505e3a35-9a53-4487-a620-4a86a3f21635" providerId="ADAL" clId="{7E52D6D1-C4C1-40CC-907A-BE597C67D45C}" dt="2022-06-16T15:48:33.157" v="19" actId="700"/>
          <ac:spMkLst>
            <pc:docMk/>
            <pc:sldMk cId="0" sldId="1353"/>
            <ac:spMk id="333" creationId="{00000000-0000-0000-0000-000000000000}"/>
          </ac:spMkLst>
        </pc:spChg>
      </pc:sldChg>
      <pc:sldChg chg="addSp delSp modSp del mod modClrScheme chgLayout">
        <pc:chgData name="Melissa Ambrose" userId="505e3a35-9a53-4487-a620-4a86a3f21635" providerId="ADAL" clId="{7E52D6D1-C4C1-40CC-907A-BE597C67D45C}" dt="2022-06-16T17:54:20.511" v="405" actId="47"/>
        <pc:sldMkLst>
          <pc:docMk/>
          <pc:sldMk cId="0" sldId="1354"/>
        </pc:sldMkLst>
        <pc:spChg chg="add del mod ord">
          <ac:chgData name="Melissa Ambrose" userId="505e3a35-9a53-4487-a620-4a86a3f21635" providerId="ADAL" clId="{7E52D6D1-C4C1-40CC-907A-BE597C67D45C}" dt="2022-06-16T15:53:58.295" v="53" actId="478"/>
          <ac:spMkLst>
            <pc:docMk/>
            <pc:sldMk cId="0" sldId="1354"/>
            <ac:spMk id="2" creationId="{F713FFF3-106F-46AF-9082-45EF8999C9E0}"/>
          </ac:spMkLst>
        </pc:spChg>
        <pc:spChg chg="mod ord">
          <ac:chgData name="Melissa Ambrose" userId="505e3a35-9a53-4487-a620-4a86a3f21635" providerId="ADAL" clId="{7E52D6D1-C4C1-40CC-907A-BE597C67D45C}" dt="2022-06-16T16:18:32.159" v="101" actId="113"/>
          <ac:spMkLst>
            <pc:docMk/>
            <pc:sldMk cId="0" sldId="1354"/>
            <ac:spMk id="4" creationId="{AE60BCE5-9404-4AAD-82F0-EF7F379D3F4D}"/>
          </ac:spMkLst>
        </pc:spChg>
        <pc:spChg chg="mod">
          <ac:chgData name="Melissa Ambrose" userId="505e3a35-9a53-4487-a620-4a86a3f21635" providerId="ADAL" clId="{7E52D6D1-C4C1-40CC-907A-BE597C67D45C}" dt="2022-06-16T16:18:36.243" v="102" actId="14100"/>
          <ac:spMkLst>
            <pc:docMk/>
            <pc:sldMk cId="0" sldId="1354"/>
            <ac:spMk id="6" creationId="{80E60872-2FCA-402D-A406-0F59178F97C1}"/>
          </ac:spMkLst>
        </pc:spChg>
        <pc:spChg chg="mod ord">
          <ac:chgData name="Melissa Ambrose" userId="505e3a35-9a53-4487-a620-4a86a3f21635" providerId="ADAL" clId="{7E52D6D1-C4C1-40CC-907A-BE597C67D45C}" dt="2022-06-16T15:53:37.038" v="46" actId="700"/>
          <ac:spMkLst>
            <pc:docMk/>
            <pc:sldMk cId="0" sldId="1354"/>
            <ac:spMk id="18434" creationId="{00000000-0000-0000-0000-000000000000}"/>
          </ac:spMkLst>
        </pc:spChg>
        <pc:picChg chg="mod">
          <ac:chgData name="Melissa Ambrose" userId="505e3a35-9a53-4487-a620-4a86a3f21635" providerId="ADAL" clId="{7E52D6D1-C4C1-40CC-907A-BE597C67D45C}" dt="2022-06-16T16:18:19.974" v="98" actId="1076"/>
          <ac:picMkLst>
            <pc:docMk/>
            <pc:sldMk cId="0" sldId="1354"/>
            <ac:picMk id="8" creationId="{00000000-0000-0000-0000-000000000000}"/>
          </ac:picMkLst>
        </pc:picChg>
      </pc:sldChg>
      <pc:sldChg chg="addSp delSp modSp add del mod setBg modClrScheme chgLayout">
        <pc:chgData name="Melissa Ambrose" userId="505e3a35-9a53-4487-a620-4a86a3f21635" providerId="ADAL" clId="{7E52D6D1-C4C1-40CC-907A-BE597C67D45C}" dt="2022-06-16T16:39:49.760" v="176" actId="47"/>
        <pc:sldMkLst>
          <pc:docMk/>
          <pc:sldMk cId="1753338272" sldId="1969"/>
        </pc:sldMkLst>
        <pc:spChg chg="add del mod ord">
          <ac:chgData name="Melissa Ambrose" userId="505e3a35-9a53-4487-a620-4a86a3f21635" providerId="ADAL" clId="{7E52D6D1-C4C1-40CC-907A-BE597C67D45C}" dt="2022-06-16T16:33:11.492" v="145" actId="700"/>
          <ac:spMkLst>
            <pc:docMk/>
            <pc:sldMk cId="1753338272" sldId="1969"/>
            <ac:spMk id="2" creationId="{FB6CC7B4-5492-4C18-99ED-CC889B31BB81}"/>
          </ac:spMkLst>
        </pc:spChg>
        <pc:spChg chg="add del mod ord">
          <ac:chgData name="Melissa Ambrose" userId="505e3a35-9a53-4487-a620-4a86a3f21635" providerId="ADAL" clId="{7E52D6D1-C4C1-40CC-907A-BE597C67D45C}" dt="2022-06-16T16:33:11.492" v="145" actId="700"/>
          <ac:spMkLst>
            <pc:docMk/>
            <pc:sldMk cId="1753338272" sldId="1969"/>
            <ac:spMk id="3" creationId="{0BB348AB-266E-4EC4-9CFF-BA8C03D430E6}"/>
          </ac:spMkLst>
        </pc:spChg>
        <pc:spChg chg="add del mod ord">
          <ac:chgData name="Melissa Ambrose" userId="505e3a35-9a53-4487-a620-4a86a3f21635" providerId="ADAL" clId="{7E52D6D1-C4C1-40CC-907A-BE597C67D45C}" dt="2022-06-16T16:32:58.304" v="140" actId="700"/>
          <ac:spMkLst>
            <pc:docMk/>
            <pc:sldMk cId="1753338272" sldId="1969"/>
            <ac:spMk id="4" creationId="{4A7A7026-6498-471F-8131-C264657DA6DB}"/>
          </ac:spMkLst>
        </pc:spChg>
        <pc:spChg chg="add del mod ord">
          <ac:chgData name="Melissa Ambrose" userId="505e3a35-9a53-4487-a620-4a86a3f21635" providerId="ADAL" clId="{7E52D6D1-C4C1-40CC-907A-BE597C67D45C}" dt="2022-06-16T16:32:58.304" v="140" actId="700"/>
          <ac:spMkLst>
            <pc:docMk/>
            <pc:sldMk cId="1753338272" sldId="1969"/>
            <ac:spMk id="5" creationId="{3BC2396B-1DAA-4510-9E7C-B0CB769A84D1}"/>
          </ac:spMkLst>
        </pc:spChg>
        <pc:spChg chg="del mod">
          <ac:chgData name="Melissa Ambrose" userId="505e3a35-9a53-4487-a620-4a86a3f21635" providerId="ADAL" clId="{7E52D6D1-C4C1-40CC-907A-BE597C67D45C}" dt="2022-06-16T16:33:37.577" v="147" actId="478"/>
          <ac:spMkLst>
            <pc:docMk/>
            <pc:sldMk cId="1753338272" sldId="1969"/>
            <ac:spMk id="58" creationId="{25126352-3102-FC4F-9A76-43E35370C036}"/>
          </ac:spMkLst>
        </pc:spChg>
        <pc:spChg chg="mod">
          <ac:chgData name="Melissa Ambrose" userId="505e3a35-9a53-4487-a620-4a86a3f21635" providerId="ADAL" clId="{7E52D6D1-C4C1-40CC-907A-BE597C67D45C}" dt="2022-06-16T16:34:07.511" v="148" actId="207"/>
          <ac:spMkLst>
            <pc:docMk/>
            <pc:sldMk cId="1753338272" sldId="1969"/>
            <ac:spMk id="68" creationId="{FB989640-DD21-4B78-A2F3-F97B2B6A7F79}"/>
          </ac:spMkLst>
        </pc:spChg>
        <pc:picChg chg="del">
          <ac:chgData name="Melissa Ambrose" userId="505e3a35-9a53-4487-a620-4a86a3f21635" providerId="ADAL" clId="{7E52D6D1-C4C1-40CC-907A-BE597C67D45C}" dt="2022-06-16T16:34:39.768" v="152" actId="478"/>
          <ac:picMkLst>
            <pc:docMk/>
            <pc:sldMk cId="1753338272" sldId="1969"/>
            <ac:picMk id="56" creationId="{C0A117A2-673B-6D44-9851-8D3115EBCC46}"/>
          </ac:picMkLst>
        </pc:picChg>
      </pc:sldChg>
      <pc:sldChg chg="addSp delSp modSp mod delAnim modAnim">
        <pc:chgData name="Melissa Ambrose" userId="505e3a35-9a53-4487-a620-4a86a3f21635" providerId="ADAL" clId="{7E52D6D1-C4C1-40CC-907A-BE597C67D45C}" dt="2022-06-16T23:30:44.378" v="498" actId="20577"/>
        <pc:sldMkLst>
          <pc:docMk/>
          <pc:sldMk cId="2139917877" sldId="2167"/>
        </pc:sldMkLst>
        <pc:spChg chg="add mod ord">
          <ac:chgData name="Melissa Ambrose" userId="505e3a35-9a53-4487-a620-4a86a3f21635" providerId="ADAL" clId="{7E52D6D1-C4C1-40CC-907A-BE597C67D45C}" dt="2022-06-16T16:37:48.945" v="168" actId="14100"/>
          <ac:spMkLst>
            <pc:docMk/>
            <pc:sldMk cId="2139917877" sldId="2167"/>
            <ac:spMk id="3" creationId="{D23E846D-9C79-428A-A3BF-B27F3A27A73D}"/>
          </ac:spMkLst>
        </pc:spChg>
        <pc:spChg chg="mod">
          <ac:chgData name="Melissa Ambrose" userId="505e3a35-9a53-4487-a620-4a86a3f21635" providerId="ADAL" clId="{7E52D6D1-C4C1-40CC-907A-BE597C67D45C}" dt="2022-06-16T16:45:05.829" v="387" actId="5793"/>
          <ac:spMkLst>
            <pc:docMk/>
            <pc:sldMk cId="2139917877" sldId="2167"/>
            <ac:spMk id="6" creationId="{C66A8F19-5581-494E-AB1F-196C6946BC71}"/>
          </ac:spMkLst>
        </pc:spChg>
        <pc:spChg chg="mod">
          <ac:chgData name="Melissa Ambrose" userId="505e3a35-9a53-4487-a620-4a86a3f21635" providerId="ADAL" clId="{7E52D6D1-C4C1-40CC-907A-BE597C67D45C}" dt="2022-06-16T16:39:39.640" v="174" actId="1076"/>
          <ac:spMkLst>
            <pc:docMk/>
            <pc:sldMk cId="2139917877" sldId="2167"/>
            <ac:spMk id="16" creationId="{81643F42-0414-D04E-B048-7818B8940D25}"/>
          </ac:spMkLst>
        </pc:spChg>
        <pc:spChg chg="del topLvl">
          <ac:chgData name="Melissa Ambrose" userId="505e3a35-9a53-4487-a620-4a86a3f21635" providerId="ADAL" clId="{7E52D6D1-C4C1-40CC-907A-BE597C67D45C}" dt="2022-06-16T16:41:29.608" v="199" actId="478"/>
          <ac:spMkLst>
            <pc:docMk/>
            <pc:sldMk cId="2139917877" sldId="2167"/>
            <ac:spMk id="18" creationId="{89939BB4-1F9F-B949-961F-A5E859800866}"/>
          </ac:spMkLst>
        </pc:spChg>
        <pc:spChg chg="mod">
          <ac:chgData name="Melissa Ambrose" userId="505e3a35-9a53-4487-a620-4a86a3f21635" providerId="ADAL" clId="{7E52D6D1-C4C1-40CC-907A-BE597C67D45C}" dt="2022-06-16T16:42:21.052" v="212" actId="1076"/>
          <ac:spMkLst>
            <pc:docMk/>
            <pc:sldMk cId="2139917877" sldId="2167"/>
            <ac:spMk id="20" creationId="{6472B8E7-CE02-F649-AB7D-98BC15718FC9}"/>
          </ac:spMkLst>
        </pc:spChg>
        <pc:spChg chg="mod">
          <ac:chgData name="Melissa Ambrose" userId="505e3a35-9a53-4487-a620-4a86a3f21635" providerId="ADAL" clId="{7E52D6D1-C4C1-40CC-907A-BE597C67D45C}" dt="2022-06-16T16:40:30.165" v="180" actId="207"/>
          <ac:spMkLst>
            <pc:docMk/>
            <pc:sldMk cId="2139917877" sldId="2167"/>
            <ac:spMk id="22" creationId="{62D61ADC-DAA8-F64E-B686-BA8C9C013F31}"/>
          </ac:spMkLst>
        </pc:spChg>
        <pc:spChg chg="mod">
          <ac:chgData name="Melissa Ambrose" userId="505e3a35-9a53-4487-a620-4a86a3f21635" providerId="ADAL" clId="{7E52D6D1-C4C1-40CC-907A-BE597C67D45C}" dt="2022-06-16T16:40:31.849" v="181" actId="207"/>
          <ac:spMkLst>
            <pc:docMk/>
            <pc:sldMk cId="2139917877" sldId="2167"/>
            <ac:spMk id="24" creationId="{407E3FD6-9FD9-8746-A3DA-0F531912AAD7}"/>
          </ac:spMkLst>
        </pc:spChg>
        <pc:spChg chg="mod">
          <ac:chgData name="Melissa Ambrose" userId="505e3a35-9a53-4487-a620-4a86a3f21635" providerId="ADAL" clId="{7E52D6D1-C4C1-40CC-907A-BE597C67D45C}" dt="2022-06-16T16:40:17.593" v="178" actId="207"/>
          <ac:spMkLst>
            <pc:docMk/>
            <pc:sldMk cId="2139917877" sldId="2167"/>
            <ac:spMk id="28" creationId="{E2FC2E3F-5EB1-1E46-B841-CCC84E73EB19}"/>
          </ac:spMkLst>
        </pc:spChg>
        <pc:spChg chg="mod">
          <ac:chgData name="Melissa Ambrose" userId="505e3a35-9a53-4487-a620-4a86a3f21635" providerId="ADAL" clId="{7E52D6D1-C4C1-40CC-907A-BE597C67D45C}" dt="2022-06-16T16:40:23.033" v="179" actId="207"/>
          <ac:spMkLst>
            <pc:docMk/>
            <pc:sldMk cId="2139917877" sldId="2167"/>
            <ac:spMk id="30" creationId="{10673920-7FEA-234F-88DC-32BB7522ADC4}"/>
          </ac:spMkLst>
        </pc:spChg>
        <pc:spChg chg="mod">
          <ac:chgData name="Melissa Ambrose" userId="505e3a35-9a53-4487-a620-4a86a3f21635" providerId="ADAL" clId="{7E52D6D1-C4C1-40CC-907A-BE597C67D45C}" dt="2022-06-16T19:36:58.174" v="497" actId="20577"/>
          <ac:spMkLst>
            <pc:docMk/>
            <pc:sldMk cId="2139917877" sldId="2167"/>
            <ac:spMk id="46" creationId="{11A216BD-0534-3641-BD70-6B65627DA98A}"/>
          </ac:spMkLst>
        </pc:spChg>
        <pc:spChg chg="mod">
          <ac:chgData name="Melissa Ambrose" userId="505e3a35-9a53-4487-a620-4a86a3f21635" providerId="ADAL" clId="{7E52D6D1-C4C1-40CC-907A-BE597C67D45C}" dt="2022-06-16T19:36:11.928" v="484" actId="20577"/>
          <ac:spMkLst>
            <pc:docMk/>
            <pc:sldMk cId="2139917877" sldId="2167"/>
            <ac:spMk id="48" creationId="{7EE8A76D-665D-E740-B5B8-006B061513FC}"/>
          </ac:spMkLst>
        </pc:spChg>
        <pc:spChg chg="mod">
          <ac:chgData name="Melissa Ambrose" userId="505e3a35-9a53-4487-a620-4a86a3f21635" providerId="ADAL" clId="{7E52D6D1-C4C1-40CC-907A-BE597C67D45C}" dt="2022-06-16T19:36:22.218" v="485" actId="20577"/>
          <ac:spMkLst>
            <pc:docMk/>
            <pc:sldMk cId="2139917877" sldId="2167"/>
            <ac:spMk id="50" creationId="{1988FA85-CA0A-5344-995F-89765304BABD}"/>
          </ac:spMkLst>
        </pc:spChg>
        <pc:grpChg chg="mod">
          <ac:chgData name="Melissa Ambrose" userId="505e3a35-9a53-4487-a620-4a86a3f21635" providerId="ADAL" clId="{7E52D6D1-C4C1-40CC-907A-BE597C67D45C}" dt="2022-06-16T16:40:23.033" v="179" actId="207"/>
          <ac:grpSpMkLst>
            <pc:docMk/>
            <pc:sldMk cId="2139917877" sldId="2167"/>
            <ac:grpSpMk id="9" creationId="{3E6D918F-9B8F-964B-8B38-5F8F9016EDB1}"/>
          </ac:grpSpMkLst>
        </pc:grpChg>
        <pc:grpChg chg="mod">
          <ac:chgData name="Melissa Ambrose" userId="505e3a35-9a53-4487-a620-4a86a3f21635" providerId="ADAL" clId="{7E52D6D1-C4C1-40CC-907A-BE597C67D45C}" dt="2022-06-16T16:40:17.593" v="178" actId="207"/>
          <ac:grpSpMkLst>
            <pc:docMk/>
            <pc:sldMk cId="2139917877" sldId="2167"/>
            <ac:grpSpMk id="10" creationId="{26EA3178-7450-984A-9001-99A92C3F1135}"/>
          </ac:grpSpMkLst>
        </pc:grpChg>
        <pc:grpChg chg="mod">
          <ac:chgData name="Melissa Ambrose" userId="505e3a35-9a53-4487-a620-4a86a3f21635" providerId="ADAL" clId="{7E52D6D1-C4C1-40CC-907A-BE597C67D45C}" dt="2022-06-16T16:39:39.640" v="174" actId="1076"/>
          <ac:grpSpMkLst>
            <pc:docMk/>
            <pc:sldMk cId="2139917877" sldId="2167"/>
            <ac:grpSpMk id="11" creationId="{C068C278-6951-F34E-9761-D4D886D3F3E6}"/>
          </ac:grpSpMkLst>
        </pc:grpChg>
        <pc:grpChg chg="mod">
          <ac:chgData name="Melissa Ambrose" userId="505e3a35-9a53-4487-a620-4a86a3f21635" providerId="ADAL" clId="{7E52D6D1-C4C1-40CC-907A-BE597C67D45C}" dt="2022-06-16T16:40:31.849" v="181" actId="207"/>
          <ac:grpSpMkLst>
            <pc:docMk/>
            <pc:sldMk cId="2139917877" sldId="2167"/>
            <ac:grpSpMk id="12" creationId="{0692A100-04D3-644D-ABA7-16AA108F0107}"/>
          </ac:grpSpMkLst>
        </pc:grpChg>
        <pc:grpChg chg="mod">
          <ac:chgData name="Melissa Ambrose" userId="505e3a35-9a53-4487-a620-4a86a3f21635" providerId="ADAL" clId="{7E52D6D1-C4C1-40CC-907A-BE597C67D45C}" dt="2022-06-16T16:40:30.165" v="180" actId="207"/>
          <ac:grpSpMkLst>
            <pc:docMk/>
            <pc:sldMk cId="2139917877" sldId="2167"/>
            <ac:grpSpMk id="13" creationId="{D7A50EFE-3B35-E746-B3D1-444273D973E5}"/>
          </ac:grpSpMkLst>
        </pc:grpChg>
        <pc:grpChg chg="mod">
          <ac:chgData name="Melissa Ambrose" userId="505e3a35-9a53-4487-a620-4a86a3f21635" providerId="ADAL" clId="{7E52D6D1-C4C1-40CC-907A-BE597C67D45C}" dt="2022-06-16T16:41:58.270" v="207" actId="207"/>
          <ac:grpSpMkLst>
            <pc:docMk/>
            <pc:sldMk cId="2139917877" sldId="2167"/>
            <ac:grpSpMk id="14" creationId="{54B32574-DA90-C445-9334-AE5FEC7AB204}"/>
          </ac:grpSpMkLst>
        </pc:grpChg>
        <pc:grpChg chg="del mod">
          <ac:chgData name="Melissa Ambrose" userId="505e3a35-9a53-4487-a620-4a86a3f21635" providerId="ADAL" clId="{7E52D6D1-C4C1-40CC-907A-BE597C67D45C}" dt="2022-06-16T16:41:29.608" v="199" actId="478"/>
          <ac:grpSpMkLst>
            <pc:docMk/>
            <pc:sldMk cId="2139917877" sldId="2167"/>
            <ac:grpSpMk id="15" creationId="{A857F78A-5377-1443-959F-1ADF5AD45D0B}"/>
          </ac:grpSpMkLst>
        </pc:grpChg>
        <pc:grpChg chg="mod">
          <ac:chgData name="Melissa Ambrose" userId="505e3a35-9a53-4487-a620-4a86a3f21635" providerId="ADAL" clId="{7E52D6D1-C4C1-40CC-907A-BE597C67D45C}" dt="2022-06-16T16:39:39.640" v="174" actId="1076"/>
          <ac:grpSpMkLst>
            <pc:docMk/>
            <pc:sldMk cId="2139917877" sldId="2167"/>
            <ac:grpSpMk id="31" creationId="{72AE3245-A156-F148-A3FD-2806999FD65E}"/>
          </ac:grpSpMkLst>
        </pc:grpChg>
        <pc:grpChg chg="mod">
          <ac:chgData name="Melissa Ambrose" userId="505e3a35-9a53-4487-a620-4a86a3f21635" providerId="ADAL" clId="{7E52D6D1-C4C1-40CC-907A-BE597C67D45C}" dt="2022-06-16T16:39:39.640" v="174" actId="1076"/>
          <ac:grpSpMkLst>
            <pc:docMk/>
            <pc:sldMk cId="2139917877" sldId="2167"/>
            <ac:grpSpMk id="32" creationId="{1CAA8E94-FC99-B243-B0B8-7ADF741C1331}"/>
          </ac:grpSpMkLst>
        </pc:grpChg>
        <pc:grpChg chg="mod">
          <ac:chgData name="Melissa Ambrose" userId="505e3a35-9a53-4487-a620-4a86a3f21635" providerId="ADAL" clId="{7E52D6D1-C4C1-40CC-907A-BE597C67D45C}" dt="2022-06-16T16:39:39.640" v="174" actId="1076"/>
          <ac:grpSpMkLst>
            <pc:docMk/>
            <pc:sldMk cId="2139917877" sldId="2167"/>
            <ac:grpSpMk id="34" creationId="{6D5BC48B-28EE-7C4E-BE4A-F88F240E85CC}"/>
          </ac:grpSpMkLst>
        </pc:grpChg>
        <pc:picChg chg="del topLvl">
          <ac:chgData name="Melissa Ambrose" userId="505e3a35-9a53-4487-a620-4a86a3f21635" providerId="ADAL" clId="{7E52D6D1-C4C1-40CC-907A-BE597C67D45C}" dt="2022-06-16T16:41:30.357" v="200" actId="478"/>
          <ac:picMkLst>
            <pc:docMk/>
            <pc:sldMk cId="2139917877" sldId="2167"/>
            <ac:picMk id="17" creationId="{8AA0AC5A-A9D9-2C45-9697-D337DBB43AA0}"/>
          </ac:picMkLst>
        </pc:picChg>
        <pc:picChg chg="mod">
          <ac:chgData name="Melissa Ambrose" userId="505e3a35-9a53-4487-a620-4a86a3f21635" providerId="ADAL" clId="{7E52D6D1-C4C1-40CC-907A-BE597C67D45C}" dt="2022-06-16T16:41:58.270" v="207" actId="207"/>
          <ac:picMkLst>
            <pc:docMk/>
            <pc:sldMk cId="2139917877" sldId="2167"/>
            <ac:picMk id="19" creationId="{BB21B16F-A671-5B4F-9B8D-FE34E4FCCC5C}"/>
          </ac:picMkLst>
        </pc:picChg>
        <pc:picChg chg="mod">
          <ac:chgData name="Melissa Ambrose" userId="505e3a35-9a53-4487-a620-4a86a3f21635" providerId="ADAL" clId="{7E52D6D1-C4C1-40CC-907A-BE597C67D45C}" dt="2022-06-16T16:40:30.165" v="180" actId="207"/>
          <ac:picMkLst>
            <pc:docMk/>
            <pc:sldMk cId="2139917877" sldId="2167"/>
            <ac:picMk id="21" creationId="{3F107885-E642-2445-AF96-7D334D60F2C3}"/>
          </ac:picMkLst>
        </pc:picChg>
        <pc:picChg chg="mod">
          <ac:chgData name="Melissa Ambrose" userId="505e3a35-9a53-4487-a620-4a86a3f21635" providerId="ADAL" clId="{7E52D6D1-C4C1-40CC-907A-BE597C67D45C}" dt="2022-06-16T16:40:31.849" v="181" actId="207"/>
          <ac:picMkLst>
            <pc:docMk/>
            <pc:sldMk cId="2139917877" sldId="2167"/>
            <ac:picMk id="23" creationId="{A28A7B17-099F-F840-B8EB-7F9452130D7D}"/>
          </ac:picMkLst>
        </pc:picChg>
        <pc:picChg chg="mod">
          <ac:chgData name="Melissa Ambrose" userId="505e3a35-9a53-4487-a620-4a86a3f21635" providerId="ADAL" clId="{7E52D6D1-C4C1-40CC-907A-BE597C67D45C}" dt="2022-06-16T16:40:17.593" v="178" actId="207"/>
          <ac:picMkLst>
            <pc:docMk/>
            <pc:sldMk cId="2139917877" sldId="2167"/>
            <ac:picMk id="27" creationId="{D1C6140B-D7D4-514D-88A7-F1722026FB05}"/>
          </ac:picMkLst>
        </pc:picChg>
        <pc:picChg chg="mod">
          <ac:chgData name="Melissa Ambrose" userId="505e3a35-9a53-4487-a620-4a86a3f21635" providerId="ADAL" clId="{7E52D6D1-C4C1-40CC-907A-BE597C67D45C}" dt="2022-06-16T16:40:23.033" v="179" actId="207"/>
          <ac:picMkLst>
            <pc:docMk/>
            <pc:sldMk cId="2139917877" sldId="2167"/>
            <ac:picMk id="29" creationId="{2744B4F3-C9CD-BA43-ADE6-489A96990ECA}"/>
          </ac:picMkLst>
        </pc:picChg>
        <pc:picChg chg="add mod">
          <ac:chgData name="Melissa Ambrose" userId="505e3a35-9a53-4487-a620-4a86a3f21635" providerId="ADAL" clId="{7E52D6D1-C4C1-40CC-907A-BE597C67D45C}" dt="2022-06-16T16:39:43.404" v="175"/>
          <ac:picMkLst>
            <pc:docMk/>
            <pc:sldMk cId="2139917877" sldId="2167"/>
            <ac:picMk id="52" creationId="{4497ABA8-ED99-45F0-87F1-2B08FC8FCBD1}"/>
          </ac:picMkLst>
        </pc:picChg>
        <pc:picChg chg="mod">
          <ac:chgData name="Melissa Ambrose" userId="505e3a35-9a53-4487-a620-4a86a3f21635" providerId="ADAL" clId="{7E52D6D1-C4C1-40CC-907A-BE597C67D45C}" dt="2022-06-16T16:39:39.640" v="174" actId="1076"/>
          <ac:picMkLst>
            <pc:docMk/>
            <pc:sldMk cId="2139917877" sldId="2167"/>
            <ac:picMk id="53" creationId="{81C063BD-52BB-944D-BE3E-FFC2B300FC20}"/>
          </ac:picMkLst>
        </pc:picChg>
        <pc:cxnChg chg="mod">
          <ac:chgData name="Melissa Ambrose" userId="505e3a35-9a53-4487-a620-4a86a3f21635" providerId="ADAL" clId="{7E52D6D1-C4C1-40CC-907A-BE597C67D45C}" dt="2022-06-16T16:39:39.640" v="174" actId="1076"/>
          <ac:cxnSpMkLst>
            <pc:docMk/>
            <pc:sldMk cId="2139917877" sldId="2167"/>
            <ac:cxnSpMk id="54" creationId="{DB58AE75-DC9D-134C-B40C-C94971F1676A}"/>
          </ac:cxnSpMkLst>
        </pc:cxnChg>
      </pc:sldChg>
      <pc:sldChg chg="addSp delSp modSp mod modClrScheme chgLayout">
        <pc:chgData name="Melissa Ambrose" userId="505e3a35-9a53-4487-a620-4a86a3f21635" providerId="ADAL" clId="{7E52D6D1-C4C1-40CC-907A-BE597C67D45C}" dt="2022-06-16T16:22:30.967" v="129" actId="14100"/>
        <pc:sldMkLst>
          <pc:docMk/>
          <pc:sldMk cId="1675431503" sldId="2305"/>
        </pc:sldMkLst>
        <pc:spChg chg="mod ord">
          <ac:chgData name="Melissa Ambrose" userId="505e3a35-9a53-4487-a620-4a86a3f21635" providerId="ADAL" clId="{7E52D6D1-C4C1-40CC-907A-BE597C67D45C}" dt="2022-06-16T16:18:49.304" v="105" actId="113"/>
          <ac:spMkLst>
            <pc:docMk/>
            <pc:sldMk cId="1675431503" sldId="2305"/>
            <ac:spMk id="2" creationId="{00000000-0000-0000-0000-000000000000}"/>
          </ac:spMkLst>
        </pc:spChg>
        <pc:spChg chg="mod ord">
          <ac:chgData name="Melissa Ambrose" userId="505e3a35-9a53-4487-a620-4a86a3f21635" providerId="ADAL" clId="{7E52D6D1-C4C1-40CC-907A-BE597C67D45C}" dt="2022-06-16T16:19:05.065" v="109" actId="1076"/>
          <ac:spMkLst>
            <pc:docMk/>
            <pc:sldMk cId="1675431503" sldId="2305"/>
            <ac:spMk id="3" creationId="{00000000-0000-0000-0000-000000000000}"/>
          </ac:spMkLst>
        </pc:spChg>
        <pc:spChg chg="mod">
          <ac:chgData name="Melissa Ambrose" userId="505e3a35-9a53-4487-a620-4a86a3f21635" providerId="ADAL" clId="{7E52D6D1-C4C1-40CC-907A-BE597C67D45C}" dt="2022-06-16T16:19:07.481" v="110" actId="1076"/>
          <ac:spMkLst>
            <pc:docMk/>
            <pc:sldMk cId="1675431503" sldId="2305"/>
            <ac:spMk id="4" creationId="{00000000-0000-0000-0000-000000000000}"/>
          </ac:spMkLst>
        </pc:spChg>
        <pc:spChg chg="mod ord">
          <ac:chgData name="Melissa Ambrose" userId="505e3a35-9a53-4487-a620-4a86a3f21635" providerId="ADAL" clId="{7E52D6D1-C4C1-40CC-907A-BE597C67D45C}" dt="2022-06-16T15:53:12.285" v="39" actId="700"/>
          <ac:spMkLst>
            <pc:docMk/>
            <pc:sldMk cId="1675431503" sldId="2305"/>
            <ac:spMk id="8" creationId="{00000000-0000-0000-0000-000000000000}"/>
          </ac:spMkLst>
        </pc:spChg>
        <pc:spChg chg="mod">
          <ac:chgData name="Melissa Ambrose" userId="505e3a35-9a53-4487-a620-4a86a3f21635" providerId="ADAL" clId="{7E52D6D1-C4C1-40CC-907A-BE597C67D45C}" dt="2022-06-16T16:19:09.499" v="111" actId="1076"/>
          <ac:spMkLst>
            <pc:docMk/>
            <pc:sldMk cId="1675431503" sldId="2305"/>
            <ac:spMk id="11" creationId="{00000000-0000-0000-0000-000000000000}"/>
          </ac:spMkLst>
        </pc:spChg>
        <pc:picChg chg="add mod">
          <ac:chgData name="Melissa Ambrose" userId="505e3a35-9a53-4487-a620-4a86a3f21635" providerId="ADAL" clId="{7E52D6D1-C4C1-40CC-907A-BE597C67D45C}" dt="2022-06-16T16:22:30.967" v="129" actId="14100"/>
          <ac:picMkLst>
            <pc:docMk/>
            <pc:sldMk cId="1675431503" sldId="2305"/>
            <ac:picMk id="6" creationId="{A58C9FDD-A3AA-4341-BA7B-14FB99B87305}"/>
          </ac:picMkLst>
        </pc:picChg>
        <pc:picChg chg="mod">
          <ac:chgData name="Melissa Ambrose" userId="505e3a35-9a53-4487-a620-4a86a3f21635" providerId="ADAL" clId="{7E52D6D1-C4C1-40CC-907A-BE597C67D45C}" dt="2022-06-16T16:19:44.921" v="116" actId="1076"/>
          <ac:picMkLst>
            <pc:docMk/>
            <pc:sldMk cId="1675431503" sldId="2305"/>
            <ac:picMk id="9" creationId="{00000000-0000-0000-0000-000000000000}"/>
          </ac:picMkLst>
        </pc:picChg>
        <pc:picChg chg="del">
          <ac:chgData name="Melissa Ambrose" userId="505e3a35-9a53-4487-a620-4a86a3f21635" providerId="ADAL" clId="{7E52D6D1-C4C1-40CC-907A-BE597C67D45C}" dt="2022-06-16T16:19:15.445" v="112" actId="478"/>
          <ac:picMkLst>
            <pc:docMk/>
            <pc:sldMk cId="1675431503" sldId="2305"/>
            <ac:picMk id="12" creationId="{796C6EBF-5B4C-463A-B3DC-1A7D12E639E8}"/>
          </ac:picMkLst>
        </pc:picChg>
        <pc:picChg chg="del">
          <ac:chgData name="Melissa Ambrose" userId="505e3a35-9a53-4487-a620-4a86a3f21635" providerId="ADAL" clId="{7E52D6D1-C4C1-40CC-907A-BE597C67D45C}" dt="2022-06-16T16:19:47.363" v="117" actId="478"/>
          <ac:picMkLst>
            <pc:docMk/>
            <pc:sldMk cId="1675431503" sldId="2305"/>
            <ac:picMk id="14" creationId="{A3E1231C-076B-4AFF-8EAB-CA5A32CBC977}"/>
          </ac:picMkLst>
        </pc:picChg>
        <pc:picChg chg="del mod">
          <ac:chgData name="Melissa Ambrose" userId="505e3a35-9a53-4487-a620-4a86a3f21635" providerId="ADAL" clId="{7E52D6D1-C4C1-40CC-907A-BE597C67D45C}" dt="2022-06-16T16:19:24.972" v="115" actId="478"/>
          <ac:picMkLst>
            <pc:docMk/>
            <pc:sldMk cId="1675431503" sldId="2305"/>
            <ac:picMk id="18" creationId="{720F6528-3BDE-4454-884F-4C0A85884C46}"/>
          </ac:picMkLst>
        </pc:picChg>
      </pc:sldChg>
      <pc:sldChg chg="del">
        <pc:chgData name="Melissa Ambrose" userId="505e3a35-9a53-4487-a620-4a86a3f21635" providerId="ADAL" clId="{7E52D6D1-C4C1-40CC-907A-BE597C67D45C}" dt="2022-06-16T15:46:11.915" v="8" actId="47"/>
        <pc:sldMkLst>
          <pc:docMk/>
          <pc:sldMk cId="1675431503" sldId="2305"/>
        </pc:sldMkLst>
      </pc:sldChg>
      <pc:sldChg chg="addSp delSp modSp mod modClrScheme chgLayout">
        <pc:chgData name="Melissa Ambrose" userId="505e3a35-9a53-4487-a620-4a86a3f21635" providerId="ADAL" clId="{7E52D6D1-C4C1-40CC-907A-BE597C67D45C}" dt="2022-06-16T15:53:07.692" v="38" actId="1076"/>
        <pc:sldMkLst>
          <pc:docMk/>
          <pc:sldMk cId="617185516" sldId="2311"/>
        </pc:sldMkLst>
        <pc:spChg chg="mod ord">
          <ac:chgData name="Melissa Ambrose" userId="505e3a35-9a53-4487-a620-4a86a3f21635" providerId="ADAL" clId="{7E52D6D1-C4C1-40CC-907A-BE597C67D45C}" dt="2022-06-16T15:53:07.692" v="38" actId="1076"/>
          <ac:spMkLst>
            <pc:docMk/>
            <pc:sldMk cId="617185516" sldId="2311"/>
            <ac:spMk id="2" creationId="{9FD3EE0C-5731-DD43-8B48-82258DCB5691}"/>
          </ac:spMkLst>
        </pc:spChg>
        <pc:spChg chg="add del mod ord">
          <ac:chgData name="Melissa Ambrose" userId="505e3a35-9a53-4487-a620-4a86a3f21635" providerId="ADAL" clId="{7E52D6D1-C4C1-40CC-907A-BE597C67D45C}" dt="2022-06-16T15:53:05.177" v="37" actId="478"/>
          <ac:spMkLst>
            <pc:docMk/>
            <pc:sldMk cId="617185516" sldId="2311"/>
            <ac:spMk id="32" creationId="{013F57D2-4830-4615-9F7C-B47A37B369E5}"/>
          </ac:spMkLst>
        </pc:spChg>
      </pc:sldChg>
      <pc:sldChg chg="del">
        <pc:chgData name="Melissa Ambrose" userId="505e3a35-9a53-4487-a620-4a86a3f21635" providerId="ADAL" clId="{7E52D6D1-C4C1-40CC-907A-BE597C67D45C}" dt="2022-06-16T17:54:36.309" v="407" actId="47"/>
        <pc:sldMkLst>
          <pc:docMk/>
          <pc:sldMk cId="0" sldId="2312"/>
        </pc:sldMkLst>
      </pc:sldChg>
      <pc:sldChg chg="del">
        <pc:chgData name="Melissa Ambrose" userId="505e3a35-9a53-4487-a620-4a86a3f21635" providerId="ADAL" clId="{7E52D6D1-C4C1-40CC-907A-BE597C67D45C}" dt="2022-06-16T17:54:28.499" v="406" actId="47"/>
        <pc:sldMkLst>
          <pc:docMk/>
          <pc:sldMk cId="3390403009" sldId="2313"/>
        </pc:sldMkLst>
      </pc:sldChg>
      <pc:sldChg chg="modSp ord">
        <pc:chgData name="Melissa Ambrose" userId="505e3a35-9a53-4487-a620-4a86a3f21635" providerId="ADAL" clId="{7E52D6D1-C4C1-40CC-907A-BE597C67D45C}" dt="2022-06-16T17:48:23.810" v="398"/>
        <pc:sldMkLst>
          <pc:docMk/>
          <pc:sldMk cId="0" sldId="2314"/>
        </pc:sldMkLst>
        <pc:graphicFrameChg chg="mod">
          <ac:chgData name="Melissa Ambrose" userId="505e3a35-9a53-4487-a620-4a86a3f21635" providerId="ADAL" clId="{7E52D6D1-C4C1-40CC-907A-BE597C67D45C}" dt="2022-06-16T17:48:23.810" v="398"/>
          <ac:graphicFrameMkLst>
            <pc:docMk/>
            <pc:sldMk cId="0" sldId="2314"/>
            <ac:graphicFrameMk id="14" creationId="{777A777D-53EB-4598-9880-132E2897849F}"/>
          </ac:graphicFrameMkLst>
        </pc:graphicFrameChg>
      </pc:sldChg>
      <pc:sldChg chg="addSp delSp new mod">
        <pc:chgData name="Melissa Ambrose" userId="505e3a35-9a53-4487-a620-4a86a3f21635" providerId="ADAL" clId="{7E52D6D1-C4C1-40CC-907A-BE597C67D45C}" dt="2022-06-16T17:59:56.351" v="413" actId="22"/>
        <pc:sldMkLst>
          <pc:docMk/>
          <pc:sldMk cId="919789173" sldId="2315"/>
        </pc:sldMkLst>
        <pc:spChg chg="del">
          <ac:chgData name="Melissa Ambrose" userId="505e3a35-9a53-4487-a620-4a86a3f21635" providerId="ADAL" clId="{7E52D6D1-C4C1-40CC-907A-BE597C67D45C}" dt="2022-06-16T17:59:52.490" v="411" actId="478"/>
          <ac:spMkLst>
            <pc:docMk/>
            <pc:sldMk cId="919789173" sldId="2315"/>
            <ac:spMk id="2" creationId="{45432ACF-D6FA-474F-AD61-61E26B95AA81}"/>
          </ac:spMkLst>
        </pc:spChg>
        <pc:spChg chg="del">
          <ac:chgData name="Melissa Ambrose" userId="505e3a35-9a53-4487-a620-4a86a3f21635" providerId="ADAL" clId="{7E52D6D1-C4C1-40CC-907A-BE597C67D45C}" dt="2022-06-16T17:59:53.679" v="412" actId="478"/>
          <ac:spMkLst>
            <pc:docMk/>
            <pc:sldMk cId="919789173" sldId="2315"/>
            <ac:spMk id="3" creationId="{8FFC5369-ED32-479D-9A5D-D3257219FA0F}"/>
          </ac:spMkLst>
        </pc:spChg>
        <pc:picChg chg="add">
          <ac:chgData name="Melissa Ambrose" userId="505e3a35-9a53-4487-a620-4a86a3f21635" providerId="ADAL" clId="{7E52D6D1-C4C1-40CC-907A-BE597C67D45C}" dt="2022-06-16T17:59:56.351" v="413" actId="22"/>
          <ac:picMkLst>
            <pc:docMk/>
            <pc:sldMk cId="919789173" sldId="2315"/>
            <ac:picMk id="6" creationId="{6A164A8C-81C8-407E-B6DA-21F9D1516161}"/>
          </ac:picMkLst>
        </pc:picChg>
      </pc:sldChg>
      <pc:sldChg chg="addSp delSp modSp new mod">
        <pc:chgData name="Melissa Ambrose" userId="505e3a35-9a53-4487-a620-4a86a3f21635" providerId="ADAL" clId="{7E52D6D1-C4C1-40CC-907A-BE597C67D45C}" dt="2022-06-16T18:03:01.729" v="437" actId="1076"/>
        <pc:sldMkLst>
          <pc:docMk/>
          <pc:sldMk cId="1562231663" sldId="2316"/>
        </pc:sldMkLst>
        <pc:spChg chg="mod">
          <ac:chgData name="Melissa Ambrose" userId="505e3a35-9a53-4487-a620-4a86a3f21635" providerId="ADAL" clId="{7E52D6D1-C4C1-40CC-907A-BE597C67D45C}" dt="2022-06-16T18:03:01.729" v="437" actId="1076"/>
          <ac:spMkLst>
            <pc:docMk/>
            <pc:sldMk cId="1562231663" sldId="2316"/>
            <ac:spMk id="2" creationId="{B469C39E-FEC5-409B-BCEF-8D6913FF7CB7}"/>
          </ac:spMkLst>
        </pc:spChg>
        <pc:spChg chg="del">
          <ac:chgData name="Melissa Ambrose" userId="505e3a35-9a53-4487-a620-4a86a3f21635" providerId="ADAL" clId="{7E52D6D1-C4C1-40CC-907A-BE597C67D45C}" dt="2022-06-16T18:02:25.571" v="415" actId="478"/>
          <ac:spMkLst>
            <pc:docMk/>
            <pc:sldMk cId="1562231663" sldId="2316"/>
            <ac:spMk id="3" creationId="{E10D2485-9FB5-4F29-A020-209D7BE03BE6}"/>
          </ac:spMkLst>
        </pc:spChg>
        <pc:picChg chg="add mod">
          <ac:chgData name="Melissa Ambrose" userId="505e3a35-9a53-4487-a620-4a86a3f21635" providerId="ADAL" clId="{7E52D6D1-C4C1-40CC-907A-BE597C67D45C}" dt="2022-06-16T18:02:28.960" v="417" actId="1076"/>
          <ac:picMkLst>
            <pc:docMk/>
            <pc:sldMk cId="1562231663" sldId="2316"/>
            <ac:picMk id="6" creationId="{7C6A0189-ED63-49EE-8175-D209EF889D55}"/>
          </ac:picMkLst>
        </pc:picChg>
      </pc:sldChg>
      <pc:sldMasterChg chg="del delSldLayout">
        <pc:chgData name="Melissa Ambrose" userId="505e3a35-9a53-4487-a620-4a86a3f21635" providerId="ADAL" clId="{7E52D6D1-C4C1-40CC-907A-BE597C67D45C}" dt="2022-06-16T17:54:28.499" v="406" actId="47"/>
        <pc:sldMasterMkLst>
          <pc:docMk/>
          <pc:sldMasterMk cId="4244727443" sldId="2147483671"/>
        </pc:sldMasterMkLst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3085090880" sldId="2147483672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3242906797" sldId="2147483673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77503406" sldId="2147483674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2606620648" sldId="2147483675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350506425" sldId="2147483676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238847914" sldId="2147483677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3888859374" sldId="2147483678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3320983184" sldId="2147483679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2989046680" sldId="2147483680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1903811751" sldId="2147483681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1025374323" sldId="2147483682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1408875377" sldId="2147483683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4115515091" sldId="2147483684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263126057" sldId="2147483685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904321483" sldId="2147483686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78230035" sldId="2147483687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2232149348" sldId="2147483688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3992035841" sldId="2147483689"/>
          </pc:sldLayoutMkLst>
        </pc:sldLayoutChg>
        <pc:sldLayoutChg chg="del">
          <pc:chgData name="Melissa Ambrose" userId="505e3a35-9a53-4487-a620-4a86a3f21635" providerId="ADAL" clId="{7E52D6D1-C4C1-40CC-907A-BE597C67D45C}" dt="2022-06-16T17:54:28.499" v="406" actId="47"/>
          <pc:sldLayoutMkLst>
            <pc:docMk/>
            <pc:sldMasterMk cId="4244727443" sldId="2147483671"/>
            <pc:sldLayoutMk cId="1732553338" sldId="2147483690"/>
          </pc:sldLayoutMkLst>
        </pc:sldLayoutChg>
      </pc:sldMasterChg>
      <pc:sldMasterChg chg="delSldLayout">
        <pc:chgData name="Melissa Ambrose" userId="505e3a35-9a53-4487-a620-4a86a3f21635" providerId="ADAL" clId="{7E52D6D1-C4C1-40CC-907A-BE597C67D45C}" dt="2022-06-16T16:39:49.760" v="176" actId="47"/>
        <pc:sldMasterMkLst>
          <pc:docMk/>
          <pc:sldMasterMk cId="3938585323" sldId="2147483691"/>
        </pc:sldMasterMkLst>
        <pc:sldLayoutChg chg="del">
          <pc:chgData name="Melissa Ambrose" userId="505e3a35-9a53-4487-a620-4a86a3f21635" providerId="ADAL" clId="{7E52D6D1-C4C1-40CC-907A-BE597C67D45C}" dt="2022-06-16T16:39:49.760" v="176" actId="47"/>
          <pc:sldLayoutMkLst>
            <pc:docMk/>
            <pc:sldMasterMk cId="3938585323" sldId="2147483691"/>
            <pc:sldLayoutMk cId="2535763215" sldId="2147483818"/>
          </pc:sldLayoutMkLst>
        </pc:sldLayoutChg>
      </pc:sldMasterChg>
      <pc:sldMasterChg chg="del delSldLayout">
        <pc:chgData name="Melissa Ambrose" userId="505e3a35-9a53-4487-a620-4a86a3f21635" providerId="ADAL" clId="{7E52D6D1-C4C1-40CC-907A-BE597C67D45C}" dt="2022-06-16T15:48:41.183" v="20" actId="700"/>
        <pc:sldMasterMkLst>
          <pc:docMk/>
          <pc:sldMasterMk cId="1627629976" sldId="2147483721"/>
        </pc:sldMasterMkLst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2607751897" sldId="2147483722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20195884" sldId="2147483723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278344704" sldId="2147483724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147188214" sldId="2147483725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2668181805" sldId="2147483726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2683347278" sldId="2147483727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377253787" sldId="2147483728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3411503782" sldId="2147483729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1014378796" sldId="2147483730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2002185944" sldId="2147483731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550624741" sldId="2147483732"/>
          </pc:sldLayoutMkLst>
        </pc:sldLayoutChg>
        <pc:sldLayoutChg chg="del">
          <pc:chgData name="Melissa Ambrose" userId="505e3a35-9a53-4487-a620-4a86a3f21635" providerId="ADAL" clId="{7E52D6D1-C4C1-40CC-907A-BE597C67D45C}" dt="2022-06-16T15:48:41.183" v="20" actId="700"/>
          <pc:sldLayoutMkLst>
            <pc:docMk/>
            <pc:sldMasterMk cId="1627629976" sldId="2147483721"/>
            <pc:sldLayoutMk cId="3291564452" sldId="2147483733"/>
          </pc:sldLayoutMkLst>
        </pc:sldLayoutChg>
      </pc:sldMasterChg>
      <pc:sldMasterChg chg="del delSldLayout">
        <pc:chgData name="Melissa Ambrose" userId="505e3a35-9a53-4487-a620-4a86a3f21635" providerId="ADAL" clId="{7E52D6D1-C4C1-40CC-907A-BE597C67D45C}" dt="2022-06-16T15:54:14.590" v="55" actId="700"/>
        <pc:sldMasterMkLst>
          <pc:docMk/>
          <pc:sldMasterMk cId="3955518918" sldId="2147483745"/>
        </pc:sldMasterMkLst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656446705" sldId="2147483746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2958662939" sldId="2147483747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709923549" sldId="2147483748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028593099" sldId="2147483749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3887978653" sldId="2147483750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3271390263" sldId="2147483751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705268580" sldId="2147483752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140980344" sldId="2147483753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207182859" sldId="2147483754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3537430089" sldId="2147483755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3984029312" sldId="2147483756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2516571943" sldId="2147483757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2649213393" sldId="2147483758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27586223" sldId="2147483759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54393610" sldId="2147483760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2081710796" sldId="2147483761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725266800" sldId="2147483762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924652026" sldId="2147483763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3917998178" sldId="2147483766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3835297770" sldId="2147483767"/>
          </pc:sldLayoutMkLst>
        </pc:sldLayoutChg>
        <pc:sldLayoutChg chg="del">
          <pc:chgData name="Melissa Ambrose" userId="505e3a35-9a53-4487-a620-4a86a3f21635" providerId="ADAL" clId="{7E52D6D1-C4C1-40CC-907A-BE597C67D45C}" dt="2022-06-16T15:54:14.590" v="55" actId="700"/>
          <pc:sldLayoutMkLst>
            <pc:docMk/>
            <pc:sldMasterMk cId="3955518918" sldId="2147483745"/>
            <pc:sldLayoutMk cId="1528025428" sldId="2147483768"/>
          </pc:sldLayoutMkLst>
        </pc:sldLayoutChg>
      </pc:sldMasterChg>
      <pc:sldMasterChg chg="del delSldLayout">
        <pc:chgData name="Melissa Ambrose" userId="505e3a35-9a53-4487-a620-4a86a3f21635" providerId="ADAL" clId="{7E52D6D1-C4C1-40CC-907A-BE597C67D45C}" dt="2022-06-16T15:53:12.285" v="39" actId="700"/>
        <pc:sldMasterMkLst>
          <pc:docMk/>
          <pc:sldMasterMk cId="3120421172" sldId="2147483769"/>
        </pc:sldMasterMkLst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691861296" sldId="2147483770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2887301312" sldId="2147483771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3464877975" sldId="2147483772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75170915" sldId="2147483773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3770860194" sldId="2147483774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3223910827" sldId="2147483775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3683094549" sldId="2147483776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2980859365" sldId="2147483777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757021513" sldId="2147483778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3468815375" sldId="2147483779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489735834" sldId="2147483780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832714197" sldId="2147483781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4014655489" sldId="2147483782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199285530" sldId="2147483783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20747666" sldId="2147483784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463083882" sldId="2147483785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347957448" sldId="2147483786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241404331" sldId="2147483787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2161492152" sldId="2147483788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1328107867" sldId="2147483789"/>
          </pc:sldLayoutMkLst>
        </pc:sldLayoutChg>
        <pc:sldLayoutChg chg="del">
          <pc:chgData name="Melissa Ambrose" userId="505e3a35-9a53-4487-a620-4a86a3f21635" providerId="ADAL" clId="{7E52D6D1-C4C1-40CC-907A-BE597C67D45C}" dt="2022-06-16T15:53:12.285" v="39" actId="700"/>
          <pc:sldLayoutMkLst>
            <pc:docMk/>
            <pc:sldMasterMk cId="3120421172" sldId="2147483769"/>
            <pc:sldLayoutMk cId="4210782106" sldId="2147483790"/>
          </pc:sldLayoutMkLst>
        </pc:sldLayoutChg>
      </pc:sldMasterChg>
      <pc:sldMasterChg chg="delSldLayout">
        <pc:chgData name="Melissa Ambrose" userId="505e3a35-9a53-4487-a620-4a86a3f21635" providerId="ADAL" clId="{7E52D6D1-C4C1-40CC-907A-BE597C67D45C}" dt="2022-06-16T17:55:05.286" v="408" actId="47"/>
        <pc:sldMasterMkLst>
          <pc:docMk/>
          <pc:sldMasterMk cId="1361453172" sldId="2147483809"/>
        </pc:sldMasterMkLst>
        <pc:sldLayoutChg chg="del">
          <pc:chgData name="Melissa Ambrose" userId="505e3a35-9a53-4487-a620-4a86a3f21635" providerId="ADAL" clId="{7E52D6D1-C4C1-40CC-907A-BE597C67D45C}" dt="2022-06-16T17:55:05.286" v="408" actId="47"/>
          <pc:sldLayoutMkLst>
            <pc:docMk/>
            <pc:sldMasterMk cId="1361453172" sldId="2147483809"/>
            <pc:sldLayoutMk cId="4139558710" sldId="2147483816"/>
          </pc:sldLayoutMkLst>
        </pc:sldLayoutChg>
      </pc:sldMasterChg>
    </pc:docChg>
  </pc:docChgLst>
</pc:chgInfo>
</file>

<file path=ppt/comments/modernComment_877_7F8C8E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308D54-99A1-F840-8838-C003F5007451}" authorId="{80287B06-6548-0F18-9076-E335071FB592}" status="resolved" created="2022-01-05T21:00:00.3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39917877" sldId="2167"/>
      <ac:spMk id="3" creationId="{1988FA85-CA0A-5344-995F-89765304BABD}"/>
    </ac:deMkLst>
    <p188:replyLst>
      <p188:reply id="{A9BFCE80-CE67-7947-ABEB-FC2AC0855B3B}" authorId="{5593A86B-D0C5-5146-9E43-2DAC00B112B6}" created="2022-01-06T16:19:29.549">
        <p188:txBody>
          <a:bodyPr/>
          <a:lstStyle/>
          <a:p>
            <a:r>
              <a:rPr lang="en-US"/>
              <a:t>complete
</a:t>
            </a:r>
          </a:p>
        </p188:txBody>
      </p188:reply>
    </p188:replyLst>
    <p188:txBody>
      <a:bodyPr/>
      <a:lstStyle/>
      <a:p>
        <a:r>
          <a:rPr lang="en-US"/>
          <a:t>[@Stefanie Bierzonski] please make all consistent with this box</a:t>
        </a:r>
      </a:p>
    </p188:txBody>
  </p188:cm>
  <p188:cm id="{0E4A8A06-F7EB-2941-B95A-181D8655609F}" authorId="{80287B06-6548-0F18-9076-E335071FB592}" status="resolved" created="2022-01-05T21:01:29.0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9917877" sldId="2167"/>
      <ac:spMk id="6" creationId="{C66A8F19-5581-494E-AB1F-196C6946BC71}"/>
      <ac:txMk cp="0" len="20">
        <ac:context len="220" hash="2363920937"/>
      </ac:txMk>
    </ac:txMkLst>
    <p188:pos x="2976366" y="630309"/>
    <p188:replyLst>
      <p188:reply id="{C809514C-373F-B14A-B4DA-6EEA534F68FF}" authorId="{5593A86B-D0C5-5146-9E43-2DAC00B112B6}" created="2022-01-06T16:19:37.974">
        <p188:txBody>
          <a:bodyPr/>
          <a:lstStyle/>
          <a:p>
            <a:r>
              <a:rPr lang="en-US"/>
              <a:t>complete</a:t>
            </a:r>
          </a:p>
        </p188:txBody>
      </p188:reply>
    </p188:replyLst>
    <p188:txBody>
      <a:bodyPr/>
      <a:lstStyle/>
      <a:p>
        <a:r>
          <a:rPr lang="en-US"/>
          <a:t>[@Stefanie Bierzonski] please make consistent below</a:t>
        </a:r>
      </a:p>
    </p188:txBody>
  </p188:cm>
  <p188:cm id="{B99B66B3-C0B7-4F44-8106-E5D8C9658FDC}" authorId="{AA57FCC2-C977-90AE-2B43-40347AF3D81B}" status="resolved" created="2022-01-11T13:07:03.994">
    <pc:sldMkLst xmlns:pc="http://schemas.microsoft.com/office/powerpoint/2013/main/command">
      <pc:docMk/>
      <pc:sldMk cId="2139917877" sldId="2167"/>
    </pc:sldMkLst>
    <p188:replyLst>
      <p188:reply id="{3F610DD4-189D-9145-9DC8-1C9E8A1209D0}" authorId="{80287B06-6548-0F18-9076-E335071FB592}" created="2022-01-13T15:23:29.321">
        <p188:txBody>
          <a:bodyPr/>
          <a:lstStyle/>
          <a:p>
            <a:r>
              <a:rPr lang="en-US"/>
              <a:t>[@Derek Delorenzo] can you put the text back - i can’t find it in my backup - sorry!
</a:t>
            </a:r>
          </a:p>
        </p188:txBody>
      </p188:reply>
      <p188:reply id="{9F3442D1-14F6-44E4-98ED-4F439128B177}" authorId="{AA57FCC2-C977-90AE-2B43-40347AF3D81B}" created="2022-01-13T15:42:17.770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[@Stefanie Bierzonski]  Is it intentional that the words on the left side are no longer there again? 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C68C-19B0-4D20-B83D-BC8F2F01BAE2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6D3AD-87C1-4514-9069-983B33B39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Instructions:</a:t>
            </a:r>
          </a:p>
          <a:p>
            <a:r>
              <a:rPr lang="en-US" b="1" u="none"/>
              <a:t>Highlight the solutions we are going to be discussing with the prospect in PAMG Yellow (HEX Code #fede7f, C:1, M:11, Y:60, K:0)</a:t>
            </a:r>
          </a:p>
          <a:p>
            <a:endParaRPr lang="en-US" b="1" u="none"/>
          </a:p>
          <a:p>
            <a:r>
              <a:rPr lang="en-US" b="1" u="none"/>
              <a:t>Under each indication points in the funnel (Awareness, Consideration, Conversion) briefly explain what those highlighted solutions will do in those points of PTP.</a:t>
            </a:r>
          </a:p>
          <a:p>
            <a:endParaRPr lang="en-US" b="1" u="none"/>
          </a:p>
          <a:p>
            <a:r>
              <a:rPr lang="en-US" b="1" u="none"/>
              <a:t>Under “What are your goals?” tie how the solutions we are going to offer to how it will benefit certain pain points in that stage of the funnel.</a:t>
            </a:r>
          </a:p>
          <a:p>
            <a:endParaRPr lang="en-US" b="1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/>
              <a:t>Text should always be in PAMG Blue (HEX Code #164883, C:100, M:81, Y:21, K:6.) Unless its in Blue Background</a:t>
            </a:r>
          </a:p>
          <a:p>
            <a:endParaRPr lang="en-US" b="1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/>
              <a:t>PAMG Colors: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/>
              <a:t>PAMG Blue (HEX Code #164883, C:100, M:81, Y:21, K:6.) PAMG Yellow (HEX Code #fede7f, C:1, M:11, Y:60, K:0)</a:t>
            </a:r>
          </a:p>
          <a:p>
            <a:endParaRPr lang="en-US" b="1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9C33E-730F-48D6-B1E7-28320477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3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651e0bfa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5" name="Google Shape;1375;ge651e0bfa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6" name="Google Shape;1376;ge651e0bfa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824e95f15_7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Show examples of ads on aggregators and video</a:t>
            </a:r>
            <a:endParaRPr/>
          </a:p>
        </p:txBody>
      </p:sp>
      <p:sp>
        <p:nvSpPr>
          <p:cNvPr id="196" name="Google Shape;196;gb824e95f15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824e95f15_7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b824e95f15_7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E4D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C06A7-391F-254A-8F08-3C4CBE12B7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3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191FA076-35F0-42CA-B2D6-BFC583BF0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A71E44AA-C6B5-4E22-9197-EF2CCAE64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9366E227-4884-462D-9EA7-CB3C25F59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8395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2648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6902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1155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7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FD62A-793B-47DA-BA32-AE48323D0D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7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2656-9AD0-3248-A1F3-AB22D620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6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0457" y="1458925"/>
            <a:ext cx="6403085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4764" y="219202"/>
            <a:ext cx="555447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9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8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86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239" y="62208"/>
            <a:ext cx="536575" cy="535940"/>
          </a:xfrm>
          <a:custGeom>
            <a:avLst/>
            <a:gdLst/>
            <a:ahLst/>
            <a:cxnLst/>
            <a:rect l="l" t="t" r="r" b="b"/>
            <a:pathLst>
              <a:path w="536575" h="535940">
                <a:moveTo>
                  <a:pt x="267799" y="0"/>
                </a:moveTo>
                <a:lnTo>
                  <a:pt x="219617" y="4316"/>
                </a:lnTo>
                <a:lnTo>
                  <a:pt x="174286" y="16762"/>
                </a:lnTo>
                <a:lnTo>
                  <a:pt x="132560" y="36579"/>
                </a:lnTo>
                <a:lnTo>
                  <a:pt x="95189" y="63012"/>
                </a:lnTo>
                <a:lnTo>
                  <a:pt x="62926" y="95304"/>
                </a:lnTo>
                <a:lnTo>
                  <a:pt x="36524" y="132697"/>
                </a:lnTo>
                <a:lnTo>
                  <a:pt x="16734" y="174436"/>
                </a:lnTo>
                <a:lnTo>
                  <a:pt x="4308" y="219764"/>
                </a:lnTo>
                <a:lnTo>
                  <a:pt x="0" y="267923"/>
                </a:lnTo>
                <a:lnTo>
                  <a:pt x="4308" y="315967"/>
                </a:lnTo>
                <a:lnTo>
                  <a:pt x="16734" y="361207"/>
                </a:lnTo>
                <a:lnTo>
                  <a:pt x="36524" y="402883"/>
                </a:lnTo>
                <a:lnTo>
                  <a:pt x="62926" y="440234"/>
                </a:lnTo>
                <a:lnTo>
                  <a:pt x="95189" y="472499"/>
                </a:lnTo>
                <a:lnTo>
                  <a:pt x="132560" y="498919"/>
                </a:lnTo>
                <a:lnTo>
                  <a:pt x="174286" y="518731"/>
                </a:lnTo>
                <a:lnTo>
                  <a:pt x="219617" y="531177"/>
                </a:lnTo>
                <a:lnTo>
                  <a:pt x="267799" y="535494"/>
                </a:lnTo>
                <a:lnTo>
                  <a:pt x="315991" y="531177"/>
                </a:lnTo>
                <a:lnTo>
                  <a:pt x="361356" y="518731"/>
                </a:lnTo>
                <a:lnTo>
                  <a:pt x="403133" y="498919"/>
                </a:lnTo>
                <a:lnTo>
                  <a:pt x="440564" y="472499"/>
                </a:lnTo>
                <a:lnTo>
                  <a:pt x="472891" y="440234"/>
                </a:lnTo>
                <a:lnTo>
                  <a:pt x="499355" y="402883"/>
                </a:lnTo>
                <a:lnTo>
                  <a:pt x="519197" y="361207"/>
                </a:lnTo>
                <a:lnTo>
                  <a:pt x="531658" y="315967"/>
                </a:lnTo>
                <a:lnTo>
                  <a:pt x="535981" y="267923"/>
                </a:lnTo>
                <a:lnTo>
                  <a:pt x="531658" y="219764"/>
                </a:lnTo>
                <a:lnTo>
                  <a:pt x="519197" y="174436"/>
                </a:lnTo>
                <a:lnTo>
                  <a:pt x="499355" y="132698"/>
                </a:lnTo>
                <a:lnTo>
                  <a:pt x="472891" y="95304"/>
                </a:lnTo>
                <a:lnTo>
                  <a:pt x="440564" y="63012"/>
                </a:lnTo>
                <a:lnTo>
                  <a:pt x="403133" y="36579"/>
                </a:lnTo>
                <a:lnTo>
                  <a:pt x="361356" y="16762"/>
                </a:lnTo>
                <a:lnTo>
                  <a:pt x="315991" y="4316"/>
                </a:lnTo>
                <a:lnTo>
                  <a:pt x="267799" y="0"/>
                </a:lnTo>
                <a:close/>
              </a:path>
            </a:pathLst>
          </a:custGeom>
          <a:solidFill>
            <a:srgbClr val="464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554" y="223936"/>
            <a:ext cx="189492" cy="2094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37" y="223936"/>
            <a:ext cx="119324" cy="2131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17822" y="62208"/>
            <a:ext cx="536575" cy="535940"/>
          </a:xfrm>
          <a:custGeom>
            <a:avLst/>
            <a:gdLst/>
            <a:ahLst/>
            <a:cxnLst/>
            <a:rect l="l" t="t" r="r" b="b"/>
            <a:pathLst>
              <a:path w="536575" h="535940">
                <a:moveTo>
                  <a:pt x="268182" y="0"/>
                </a:moveTo>
                <a:lnTo>
                  <a:pt x="219989" y="4316"/>
                </a:lnTo>
                <a:lnTo>
                  <a:pt x="174625" y="16762"/>
                </a:lnTo>
                <a:lnTo>
                  <a:pt x="132848" y="36579"/>
                </a:lnTo>
                <a:lnTo>
                  <a:pt x="95416" y="63012"/>
                </a:lnTo>
                <a:lnTo>
                  <a:pt x="63089" y="95304"/>
                </a:lnTo>
                <a:lnTo>
                  <a:pt x="36626" y="132697"/>
                </a:lnTo>
                <a:lnTo>
                  <a:pt x="16784" y="174436"/>
                </a:lnTo>
                <a:lnTo>
                  <a:pt x="4322" y="219764"/>
                </a:lnTo>
                <a:lnTo>
                  <a:pt x="0" y="267923"/>
                </a:lnTo>
                <a:lnTo>
                  <a:pt x="4322" y="315967"/>
                </a:lnTo>
                <a:lnTo>
                  <a:pt x="16784" y="361207"/>
                </a:lnTo>
                <a:lnTo>
                  <a:pt x="36626" y="402883"/>
                </a:lnTo>
                <a:lnTo>
                  <a:pt x="63089" y="440234"/>
                </a:lnTo>
                <a:lnTo>
                  <a:pt x="95416" y="472499"/>
                </a:lnTo>
                <a:lnTo>
                  <a:pt x="132848" y="498919"/>
                </a:lnTo>
                <a:lnTo>
                  <a:pt x="174625" y="518731"/>
                </a:lnTo>
                <a:lnTo>
                  <a:pt x="219989" y="531177"/>
                </a:lnTo>
                <a:lnTo>
                  <a:pt x="268182" y="535494"/>
                </a:lnTo>
                <a:lnTo>
                  <a:pt x="316361" y="531177"/>
                </a:lnTo>
                <a:lnTo>
                  <a:pt x="361688" y="518731"/>
                </a:lnTo>
                <a:lnTo>
                  <a:pt x="403412" y="498919"/>
                </a:lnTo>
                <a:lnTo>
                  <a:pt x="440781" y="472499"/>
                </a:lnTo>
                <a:lnTo>
                  <a:pt x="473042" y="440234"/>
                </a:lnTo>
                <a:lnTo>
                  <a:pt x="499443" y="402883"/>
                </a:lnTo>
                <a:lnTo>
                  <a:pt x="519232" y="361207"/>
                </a:lnTo>
                <a:lnTo>
                  <a:pt x="531657" y="315967"/>
                </a:lnTo>
                <a:lnTo>
                  <a:pt x="535966" y="267923"/>
                </a:lnTo>
                <a:lnTo>
                  <a:pt x="531657" y="219764"/>
                </a:lnTo>
                <a:lnTo>
                  <a:pt x="519232" y="174436"/>
                </a:lnTo>
                <a:lnTo>
                  <a:pt x="499443" y="132698"/>
                </a:lnTo>
                <a:lnTo>
                  <a:pt x="473042" y="95304"/>
                </a:lnTo>
                <a:lnTo>
                  <a:pt x="440781" y="63012"/>
                </a:lnTo>
                <a:lnTo>
                  <a:pt x="403412" y="36579"/>
                </a:lnTo>
                <a:lnTo>
                  <a:pt x="361688" y="16762"/>
                </a:lnTo>
                <a:lnTo>
                  <a:pt x="316361" y="4316"/>
                </a:lnTo>
                <a:lnTo>
                  <a:pt x="268182" y="0"/>
                </a:lnTo>
                <a:close/>
              </a:path>
            </a:pathLst>
          </a:custGeom>
          <a:solidFill>
            <a:srgbClr val="B4DB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534" y="248523"/>
            <a:ext cx="416592" cy="1788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7279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4423" y="706915"/>
            <a:ext cx="416289" cy="24050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0" y="627887"/>
            <a:ext cx="348996" cy="16306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68769" y="129412"/>
            <a:ext cx="2276774" cy="21692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6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71333"/>
            <a:ext cx="9144000" cy="1672167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2909174"/>
            <a:ext cx="9144000" cy="1272715"/>
          </a:xfrm>
          <a:prstGeom prst="rect">
            <a:avLst/>
          </a:prstGeom>
          <a:effectLst>
            <a:outerShdw blurRad="50800" dist="1270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13717" y="4245142"/>
            <a:ext cx="7773987" cy="915590"/>
          </a:xfrm>
        </p:spPr>
        <p:txBody>
          <a:bodyPr/>
          <a:lstStyle>
            <a:lvl1pPr marL="0" indent="0">
              <a:buNone/>
              <a:defRPr sz="390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Recruitment Solutions</a:t>
            </a:r>
          </a:p>
        </p:txBody>
      </p:sp>
      <p:pic>
        <p:nvPicPr>
          <p:cNvPr id="2" name="Picture 1" descr="ALocal_RedLogo_horz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3" y="3210446"/>
            <a:ext cx="4260850" cy="355071"/>
          </a:xfrm>
          <a:prstGeom prst="rect">
            <a:avLst/>
          </a:prstGeom>
        </p:spPr>
      </p:pic>
      <p:pic>
        <p:nvPicPr>
          <p:cNvPr id="1025" name="Picture 1" descr="page1image4950656">
            <a:extLst>
              <a:ext uri="{FF2B5EF4-FFF2-40B4-BE49-F238E27FC236}">
                <a16:creationId xmlns:a16="http://schemas.microsoft.com/office/drawing/2014/main" id="{A6C167AA-8A6F-8240-9E87-ACC9C6689C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" y="3001227"/>
            <a:ext cx="1466522" cy="4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59279-21F7-4D4A-8C52-24CF8753C0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0724" y="2798724"/>
            <a:ext cx="1646887" cy="823443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D1BD592-5C97-8D44-992E-529DB6F671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9052" y="3478751"/>
            <a:ext cx="2218603" cy="24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67775D-8FF4-2749-9F2A-68C0230151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29303" y="3066176"/>
            <a:ext cx="1462285" cy="2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40" y="1463357"/>
            <a:ext cx="8229600" cy="339447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6088" y="4666991"/>
            <a:ext cx="2133600" cy="273844"/>
          </a:xfrm>
        </p:spPr>
        <p:txBody>
          <a:bodyPr/>
          <a:lstStyle/>
          <a:p>
            <a:fld id="{22660842-731A-8644-9CDD-29290132DF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583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359834"/>
            <a:ext cx="9144000" cy="963102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84954" y="4742497"/>
            <a:ext cx="5346700" cy="26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Local_RedLogo_hor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704291"/>
            <a:ext cx="2698750" cy="22489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938896" y="4719341"/>
            <a:ext cx="0" cy="1938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3547025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00315"/>
            <a:ext cx="9144000" cy="24284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3261649"/>
            <a:ext cx="9144000" cy="681437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2000"/>
              </a:prstClr>
            </a:outerShdw>
          </a:effectLst>
        </p:spPr>
      </p:pic>
      <p:sp>
        <p:nvSpPr>
          <p:cNvPr id="26" name="Text Placeholder 2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00482" y="564013"/>
            <a:ext cx="2773694" cy="1328561"/>
          </a:xfrm>
        </p:spPr>
        <p:txBody>
          <a:bodyPr>
            <a:noAutofit/>
          </a:bodyPr>
          <a:lstStyle>
            <a:lvl1pPr marL="0" indent="0">
              <a:lnSpc>
                <a:spcPts val="2625"/>
              </a:lnSpc>
              <a:buFontTx/>
              <a:buNone/>
              <a:defRPr sz="31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 userDrawn="1">
            <p:ph type="body" sz="quarter" idx="15"/>
          </p:nvPr>
        </p:nvSpPr>
        <p:spPr>
          <a:xfrm>
            <a:off x="400482" y="2018473"/>
            <a:ext cx="2724150" cy="1215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50">
                <a:solidFill>
                  <a:srgbClr val="FFFFFF"/>
                </a:solidFill>
              </a:defRPr>
            </a:lvl1pPr>
            <a:lvl2pPr marL="342900" indent="0">
              <a:buFontTx/>
              <a:buNone/>
              <a:defRPr sz="1650"/>
            </a:lvl2pPr>
            <a:lvl3pPr marL="685800" indent="0">
              <a:buFontTx/>
              <a:buNone/>
              <a:defRPr sz="1650"/>
            </a:lvl3pPr>
            <a:lvl4pPr marL="1028700" indent="0">
              <a:buFontTx/>
              <a:buNone/>
              <a:defRPr sz="1650"/>
            </a:lvl4pPr>
            <a:lvl5pPr marL="1371600" indent="0">
              <a:buFontTx/>
              <a:buNone/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01" descr="NOLA_com_logo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177" y="4309933"/>
            <a:ext cx="563326" cy="40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yracuse.p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71" y="3935246"/>
            <a:ext cx="1541366" cy="231204"/>
          </a:xfrm>
          <a:prstGeom prst="rect">
            <a:avLst/>
          </a:prstGeom>
        </p:spPr>
      </p:pic>
      <p:pic>
        <p:nvPicPr>
          <p:cNvPr id="12" name="Picture 119" descr="image21.gif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64" y="3867405"/>
            <a:ext cx="531924" cy="389075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6" descr="image24.png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341" y="4334410"/>
            <a:ext cx="663875" cy="3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" name="Picture 13" descr="gulf live.png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559" y="4365364"/>
            <a:ext cx="973884" cy="25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2" y="4469677"/>
            <a:ext cx="1566392" cy="124284"/>
          </a:xfrm>
          <a:prstGeom prst="rect">
            <a:avLst/>
          </a:prstGeom>
        </p:spPr>
      </p:pic>
      <p:pic>
        <p:nvPicPr>
          <p:cNvPr id="16" name="Picture 15" descr="lehigh.png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150" y="3944379"/>
            <a:ext cx="1404729" cy="171135"/>
          </a:xfrm>
          <a:prstGeom prst="rect">
            <a:avLst/>
          </a:prstGeom>
        </p:spPr>
      </p:pic>
      <p:pic>
        <p:nvPicPr>
          <p:cNvPr id="17" name="Picture 73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125" y="3862210"/>
            <a:ext cx="915073" cy="26050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06" y="3879517"/>
            <a:ext cx="816160" cy="254069"/>
          </a:xfrm>
          <a:prstGeom prst="rect">
            <a:avLst/>
          </a:prstGeom>
        </p:spPr>
      </p:pic>
      <p:pic>
        <p:nvPicPr>
          <p:cNvPr id="19" name="Picture 18" descr="logo_v001.png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608" y="4401610"/>
            <a:ext cx="1040300" cy="158063"/>
          </a:xfrm>
          <a:prstGeom prst="rect">
            <a:avLst/>
          </a:prstGeom>
        </p:spPr>
      </p:pic>
      <p:pic>
        <p:nvPicPr>
          <p:cNvPr id="21" name="Picture 20" descr="logo_v001.png"/>
          <p:cNvPicPr>
            <a:picLocks noChangeAspect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06" y="3938349"/>
            <a:ext cx="1599652" cy="2399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32" y="4348789"/>
            <a:ext cx="2013440" cy="2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810370" y="137849"/>
            <a:ext cx="4333630" cy="5005651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r="15952"/>
          <a:stretch/>
        </p:blipFill>
        <p:spPr>
          <a:xfrm rot="5400000" flipV="1">
            <a:off x="1897773" y="1994737"/>
            <a:ext cx="5143500" cy="1284136"/>
          </a:xfrm>
          <a:prstGeom prst="rect">
            <a:avLst/>
          </a:prstGeom>
          <a:effectLst>
            <a:outerShdw blurRad="50800" dist="101600" algn="l" rotWithShape="0">
              <a:prstClr val="black">
                <a:alpha val="12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9144000" cy="13784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19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5887" y="2348051"/>
            <a:ext cx="1862009" cy="5300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717" y="3175708"/>
            <a:ext cx="1306346" cy="5897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8" y="4090579"/>
            <a:ext cx="1974090" cy="390221"/>
          </a:xfrm>
          <a:prstGeom prst="rect">
            <a:avLst/>
          </a:prstGeom>
        </p:spPr>
      </p:pic>
      <p:pic>
        <p:nvPicPr>
          <p:cNvPr id="16" name="Picture 73"/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91" y="1475530"/>
            <a:ext cx="525004" cy="52748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772" y="4170289"/>
            <a:ext cx="1508239" cy="230801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383156" y="1040279"/>
            <a:ext cx="3526385" cy="1388996"/>
          </a:xfrm>
        </p:spPr>
        <p:txBody>
          <a:bodyPr>
            <a:noAutofit/>
          </a:bodyPr>
          <a:lstStyle>
            <a:lvl1pPr marL="0" indent="0">
              <a:lnSpc>
                <a:spcPts val="2625"/>
              </a:lnSpc>
              <a:buFontTx/>
              <a:buNone/>
              <a:defRPr sz="31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5396600" y="2494741"/>
            <a:ext cx="3463397" cy="12709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50">
                <a:solidFill>
                  <a:srgbClr val="FFFFFF"/>
                </a:solidFill>
              </a:defRPr>
            </a:lvl1pPr>
            <a:lvl2pPr marL="342900" indent="0">
              <a:buFontTx/>
              <a:buNone/>
              <a:defRPr sz="1650"/>
            </a:lvl2pPr>
            <a:lvl3pPr marL="685800" indent="0">
              <a:buFontTx/>
              <a:buNone/>
              <a:defRPr sz="1650"/>
            </a:lvl3pPr>
            <a:lvl4pPr marL="1028700" indent="0">
              <a:buFontTx/>
              <a:buNone/>
              <a:defRPr sz="1650"/>
            </a:lvl4pPr>
            <a:lvl5pPr marL="1371600" indent="0">
              <a:buFontTx/>
              <a:buNone/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8" y="3175709"/>
            <a:ext cx="1701800" cy="597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4" y="2386623"/>
            <a:ext cx="1564596" cy="46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3" y="804640"/>
            <a:ext cx="1790286" cy="2872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03" y="684597"/>
            <a:ext cx="1222877" cy="52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21657" r="14219" b="23250"/>
          <a:stretch/>
        </p:blipFill>
        <p:spPr>
          <a:xfrm>
            <a:off x="2634998" y="1430101"/>
            <a:ext cx="1463573" cy="5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7836" y="141404"/>
            <a:ext cx="8060879" cy="51435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1463" b="0" i="0">
                <a:solidFill>
                  <a:srgbClr val="4E4D4D"/>
                </a:solidFill>
                <a:latin typeface="Arial Narrow"/>
                <a:cs typeface="Arial Narrow"/>
              </a:defRPr>
            </a:lvl1pPr>
            <a:lvl2pPr marL="257243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2pPr>
            <a:lvl3pPr marL="514487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3pPr>
            <a:lvl4pPr marL="771731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4pPr>
            <a:lvl5pPr marL="1028975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1739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 u="heavy">
                <a:solidFill>
                  <a:srgbClr val="0462C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A30-15CA-344C-8A5C-EC3C7C72E970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4872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5558-F34D-7141-B54A-19B463164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299" y="841772"/>
            <a:ext cx="6857405" cy="1790700"/>
          </a:xfrm>
          <a:prstGeom prst="rect">
            <a:avLst/>
          </a:prstGeom>
        </p:spPr>
        <p:txBody>
          <a:bodyPr anchor="b"/>
          <a:lstStyle>
            <a:lvl1pPr algn="ctr">
              <a:defRPr sz="337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08C22-1ADD-7846-A2E9-2AD8BD38F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299" y="2701528"/>
            <a:ext cx="6857405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243" indent="0" algn="ctr">
              <a:buNone/>
              <a:defRPr sz="1125"/>
            </a:lvl2pPr>
            <a:lvl3pPr marL="514487" indent="0" algn="ctr">
              <a:buNone/>
              <a:defRPr sz="1013"/>
            </a:lvl3pPr>
            <a:lvl4pPr marL="771731" indent="0" algn="ctr">
              <a:buNone/>
              <a:defRPr sz="900"/>
            </a:lvl4pPr>
            <a:lvl5pPr marL="1028975" indent="0" algn="ctr">
              <a:buNone/>
              <a:defRPr sz="900"/>
            </a:lvl5pPr>
            <a:lvl6pPr marL="1286218" indent="0" algn="ctr">
              <a:buNone/>
              <a:defRPr sz="900"/>
            </a:lvl6pPr>
            <a:lvl7pPr marL="1543462" indent="0" algn="ctr">
              <a:buNone/>
              <a:defRPr sz="900"/>
            </a:lvl7pPr>
            <a:lvl8pPr marL="1800705" indent="0" algn="ctr">
              <a:buNone/>
              <a:defRPr sz="900"/>
            </a:lvl8pPr>
            <a:lvl9pPr marL="20579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836A5B-2F09-2142-8F61-F2C8ECF14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383" y="221456"/>
            <a:ext cx="7877928" cy="3742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>
                <a:solidFill>
                  <a:srgbClr val="4E4D4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EAE557-33CA-504E-B4F0-1748C77E6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8983" y="4933518"/>
            <a:ext cx="331946" cy="273844"/>
          </a:xfrm>
          <a:prstGeom prst="rect">
            <a:avLst/>
          </a:prstGeom>
        </p:spPr>
        <p:txBody>
          <a:bodyPr/>
          <a:lstStyle>
            <a:lvl1pPr algn="ctr">
              <a:defRPr sz="563" b="1" i="0">
                <a:solidFill>
                  <a:srgbClr val="4E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EDD61A-11C9-BD49-9DF0-18D171309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09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191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971C8-6084-7D46-B79C-C84A32A7B91E}"/>
              </a:ext>
            </a:extLst>
          </p:cNvPr>
          <p:cNvSpPr/>
          <p:nvPr userDrawn="1"/>
        </p:nvSpPr>
        <p:spPr>
          <a:xfrm>
            <a:off x="0" y="-1"/>
            <a:ext cx="9144000" cy="956639"/>
          </a:xfrm>
          <a:prstGeom prst="rect">
            <a:avLst/>
          </a:prstGeom>
          <a:solidFill>
            <a:srgbClr val="CCCDCE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04FE0BD-10F7-F64D-A5B7-3A06E7DE4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30" y="695739"/>
            <a:ext cx="7708136" cy="276999"/>
          </a:xfr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1013" b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here…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581D7A-C721-5C4B-843C-B892F8784E40}"/>
              </a:ext>
            </a:extLst>
          </p:cNvPr>
          <p:cNvGrpSpPr/>
          <p:nvPr userDrawn="1"/>
        </p:nvGrpSpPr>
        <p:grpSpPr>
          <a:xfrm>
            <a:off x="462341" y="-2"/>
            <a:ext cx="8573" cy="896582"/>
            <a:chOff x="616453" y="-2"/>
            <a:chExt cx="11431" cy="1195442"/>
          </a:xfrm>
        </p:grpSpPr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BDD08946-29FA-6E4A-8BF9-6642E1190E70}"/>
                </a:ext>
              </a:extLst>
            </p:cNvPr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 dirty="0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E8E7EF17-9F72-E345-8E80-85E42A294E2D}"/>
                </a:ext>
              </a:extLst>
            </p:cNvPr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4A8A8-E35C-E04E-A084-38C507AB7A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0914" y="1099982"/>
            <a:ext cx="8204495" cy="882934"/>
          </a:xfrm>
        </p:spPr>
        <p:txBody>
          <a:bodyPr/>
          <a:lstStyle>
            <a:lvl1pPr marL="192881" indent="-192881">
              <a:buClr>
                <a:schemeClr val="accent2"/>
              </a:buClr>
              <a:buFont typeface="Helvetica" pitchFamily="2" charset="0"/>
              <a:buChar char="●"/>
              <a:defRPr sz="1575">
                <a:solidFill>
                  <a:schemeClr val="accent3"/>
                </a:solidFill>
                <a:latin typeface="+mn-lt"/>
              </a:defRPr>
            </a:lvl1pPr>
            <a:lvl2pPr marL="503583" indent="-160735">
              <a:buClr>
                <a:schemeClr val="accent1"/>
              </a:buClr>
              <a:buFont typeface="Helvetica" pitchFamily="2" charset="0"/>
              <a:buChar char="⁃"/>
              <a:defRPr sz="1350">
                <a:solidFill>
                  <a:schemeClr val="accent3"/>
                </a:solidFill>
                <a:latin typeface="+mn-lt"/>
              </a:defRPr>
            </a:lvl2pPr>
            <a:lvl3pPr marL="846431" indent="-160735">
              <a:buFont typeface="Arial" panose="020B0604020202020204" pitchFamily="34" charset="0"/>
              <a:buChar char="•"/>
              <a:defRPr sz="1013">
                <a:solidFill>
                  <a:schemeClr val="accent3"/>
                </a:solidFill>
                <a:latin typeface="+mn-lt"/>
              </a:defRPr>
            </a:lvl3pPr>
            <a:lvl4pPr marL="1124987" indent="-96441">
              <a:buFont typeface="Arial" panose="020B0604020202020204" pitchFamily="34" charset="0"/>
              <a:buChar char="•"/>
              <a:defRPr sz="900">
                <a:solidFill>
                  <a:schemeClr val="accent3"/>
                </a:solidFill>
                <a:latin typeface="+mn-lt"/>
              </a:defRPr>
            </a:lvl4pPr>
            <a:lvl5pPr marL="1467835" indent="-96441">
              <a:buFont typeface="Arial" panose="020B0604020202020204" pitchFamily="34" charset="0"/>
              <a:buChar char="•"/>
              <a:defRPr sz="900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6B01EC-273D-A444-AED8-D73F98B23460}"/>
              </a:ext>
            </a:extLst>
          </p:cNvPr>
          <p:cNvSpPr>
            <a:spLocks noChangeAspect="1"/>
          </p:cNvSpPr>
          <p:nvPr userDrawn="1"/>
        </p:nvSpPr>
        <p:spPr>
          <a:xfrm>
            <a:off x="8422201" y="4736028"/>
            <a:ext cx="253207" cy="2532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5" tIns="12857" rIns="25715" bIns="1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457811-5A23-7C4B-9817-930E1B2B5275}"/>
              </a:ext>
            </a:extLst>
          </p:cNvPr>
          <p:cNvCxnSpPr>
            <a:cxnSpLocks/>
          </p:cNvCxnSpPr>
          <p:nvPr userDrawn="1"/>
        </p:nvCxnSpPr>
        <p:spPr>
          <a:xfrm flipV="1">
            <a:off x="1804125" y="4856756"/>
            <a:ext cx="6450607" cy="1178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62D7CAB-0197-1D49-8859-C2C9FCCCD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2163" y="4640467"/>
            <a:ext cx="533282" cy="444362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563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ADED59-0FD7-214F-8B1F-9CE6B2589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99" y="4537748"/>
            <a:ext cx="1285071" cy="35982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3AB3667-F8C4-4645-9172-DDE7EE1B9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0" y="276220"/>
            <a:ext cx="8229600" cy="5309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 HERE…</a:t>
            </a:r>
          </a:p>
        </p:txBody>
      </p:sp>
    </p:spTree>
    <p:extLst>
      <p:ext uri="{BB962C8B-B14F-4D97-AF65-F5344CB8AC3E}">
        <p14:creationId xmlns:p14="http://schemas.microsoft.com/office/powerpoint/2010/main" val="37042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5370" y="4618720"/>
            <a:ext cx="485815" cy="246221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788" b="0" i="0" smtClean="0">
                <a:solidFill>
                  <a:schemeClr val="tx1"/>
                </a:solidFill>
                <a:latin typeface="Franklin Gothic Medium" panose="020B0603020102020204" pitchFamily="34" charset="0"/>
                <a:ea typeface="Franklin Gothic Medium Regular" charset="0"/>
                <a:cs typeface="Franklin Gothic Medium Regular" charset="0"/>
              </a:rPr>
              <a:pPr algn="l"/>
              <a:t>‹#›</a:t>
            </a:fld>
            <a:endParaRPr lang="en-US" sz="788" b="0" i="0" dirty="0">
              <a:solidFill>
                <a:schemeClr val="tx1"/>
              </a:solidFill>
              <a:latin typeface="Franklin Gothic Medium" panose="020B0603020102020204" pitchFamily="34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2005" y="4626414"/>
            <a:ext cx="49725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0" i="0" dirty="0">
                <a:latin typeface="Franklin Gothic Medium" panose="020B0603020102020204" pitchFamily="34" charset="0"/>
                <a:ea typeface="Franklin Gothic Medium Regular" charset="0"/>
                <a:cs typeface="Franklin Gothic Medium Regular" charset="0"/>
              </a:rPr>
              <a:t>Slide  /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14352" y="4566805"/>
            <a:ext cx="327313" cy="0"/>
          </a:xfrm>
          <a:prstGeom prst="line">
            <a:avLst/>
          </a:prstGeom>
          <a:ln w="38100">
            <a:solidFill>
              <a:srgbClr val="60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433470" y="2666146"/>
            <a:ext cx="1735572" cy="1627693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2250" b="0" i="0">
                <a:solidFill>
                  <a:schemeClr val="tx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30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5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D-9C0E-0440-A52D-127B58BC7D07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9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2D962-F38E-6742-AD1F-9D94B40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267" y="4767264"/>
            <a:ext cx="331946" cy="273844"/>
          </a:xfrm>
          <a:prstGeom prst="rect">
            <a:avLst/>
          </a:prstGeom>
        </p:spPr>
        <p:txBody>
          <a:bodyPr/>
          <a:lstStyle/>
          <a:p>
            <a:fld id="{F9EDD61A-11C9-BD49-9DF0-18D1713092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9722B-6196-7C40-8FF7-43AF748D2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475" y="264319"/>
            <a:ext cx="7697772" cy="3944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97" b="1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511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7838" y="141404"/>
            <a:ext cx="8060879" cy="51435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1097" b="0" i="0">
                <a:solidFill>
                  <a:srgbClr val="4E4D4D"/>
                </a:solidFill>
                <a:latin typeface="Arial Narrow"/>
                <a:cs typeface="Arial Narrow"/>
              </a:defRPr>
            </a:lvl1pPr>
            <a:lvl2pPr marL="192932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2pPr>
            <a:lvl3pPr marL="385865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3pPr>
            <a:lvl4pPr marL="578798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4pPr>
            <a:lvl5pPr marL="771731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062232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1AF-316B-FA45-9D24-15CE6795CB1C}" type="datetime1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2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4A81-19FF-024E-83AC-EEAD865E9FD7}" type="datetime1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 u="heavy">
                <a:solidFill>
                  <a:srgbClr val="0462C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40" y="1463358"/>
            <a:ext cx="8229600" cy="339447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013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6088" y="4666992"/>
            <a:ext cx="2133600" cy="273844"/>
          </a:xfrm>
        </p:spPr>
        <p:txBody>
          <a:bodyPr/>
          <a:lstStyle/>
          <a:p>
            <a:fld id="{22660842-731A-8644-9CDD-29290132D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37583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359834"/>
            <a:ext cx="9144000" cy="963102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84954" y="4742498"/>
            <a:ext cx="5346700" cy="26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9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Local_RedLogo_hor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704292"/>
            <a:ext cx="2698750" cy="22489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938896" y="4719341"/>
            <a:ext cx="0" cy="1938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72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B2A2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3" y="0"/>
            <a:ext cx="43148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886325" y="2286000"/>
            <a:ext cx="3743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3000" b="1">
                <a:solidFill>
                  <a:srgbClr val="FFFFFF"/>
                </a:solidFill>
              </a:defRPr>
            </a:lvl1pPr>
            <a:lvl2pPr marL="68580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  <a:defRPr sz="2400" b="1"/>
            </a:lvl2pPr>
            <a:lvl3pPr marL="102870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  <a:defRPr sz="2100" b="1"/>
            </a:lvl3pPr>
            <a:lvl4pPr marL="137160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1"/>
            </a:lvl4pPr>
            <a:lvl5pPr marL="171450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1"/>
            </a:lvl5pPr>
            <a:lvl6pPr marL="205740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6pPr>
            <a:lvl7pPr marL="240030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7pPr>
            <a:lvl8pPr marL="274320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8pPr>
            <a:lvl9pPr marL="308610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5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and Text">
  <p:cSld name="Title and Sub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7886700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 b="1">
                <a:solidFill>
                  <a:srgbClr val="FB2A2F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4000"/>
              <a:buFont typeface="Calibri"/>
              <a:buNone/>
              <a:defRPr sz="30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71475" y="1281206"/>
            <a:ext cx="7886700" cy="34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1938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 sz="1425">
                <a:solidFill>
                  <a:srgbClr val="000000"/>
                </a:solidFill>
              </a:defRPr>
            </a:lvl1pPr>
            <a:lvl2pPr marL="685800" lvl="1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̶"/>
              <a:defRPr sz="1425">
                <a:solidFill>
                  <a:srgbClr val="000000"/>
                </a:solidFill>
              </a:defRPr>
            </a:lvl2pPr>
            <a:lvl3pPr marL="1028700" lvl="2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o"/>
              <a:defRPr sz="1425">
                <a:solidFill>
                  <a:srgbClr val="000000"/>
                </a:solidFill>
              </a:defRPr>
            </a:lvl3pPr>
            <a:lvl4pPr marL="1371600" lvl="3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4pPr>
            <a:lvl5pPr marL="1714500" lvl="4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5pPr>
            <a:lvl6pPr marL="205740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6pPr>
            <a:lvl7pPr marL="240030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7pPr>
            <a:lvl8pPr marL="274320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8pPr>
            <a:lvl9pPr marL="308610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8533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132" y="4786519"/>
            <a:ext cx="1112044" cy="202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ubTitle" idx="2"/>
          </p:nvPr>
        </p:nvSpPr>
        <p:spPr>
          <a:xfrm>
            <a:off x="387150" y="790600"/>
            <a:ext cx="8051400" cy="33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575" i="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85725"/>
            <a:ext cx="9144000" cy="120375"/>
          </a:xfrm>
          <a:prstGeom prst="rect">
            <a:avLst/>
          </a:prstGeom>
          <a:gradFill>
            <a:gsLst>
              <a:gs pos="0">
                <a:srgbClr val="FB2A2F"/>
              </a:gs>
              <a:gs pos="100000">
                <a:srgbClr val="FB2A2F">
                  <a:alpha val="5647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482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8143875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 b="1">
                <a:solidFill>
                  <a:srgbClr val="FB2A2F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A2F"/>
              </a:buClr>
              <a:buSzPts val="3600"/>
              <a:buFont typeface="Calibri"/>
              <a:buNone/>
              <a:defRPr sz="2700">
                <a:solidFill>
                  <a:srgbClr val="FB2A2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132" y="4786519"/>
            <a:ext cx="1112044" cy="20240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38533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Google Shape;43;p7"/>
          <p:cNvSpPr/>
          <p:nvPr/>
        </p:nvSpPr>
        <p:spPr>
          <a:xfrm>
            <a:off x="0" y="85725"/>
            <a:ext cx="9144000" cy="120375"/>
          </a:xfrm>
          <a:prstGeom prst="rect">
            <a:avLst/>
          </a:prstGeom>
          <a:gradFill>
            <a:gsLst>
              <a:gs pos="0">
                <a:srgbClr val="FB2A2F"/>
              </a:gs>
              <a:gs pos="100000">
                <a:srgbClr val="FB2A2F">
                  <a:alpha val="5647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83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and Text 1">
  <p:cSld name="Title and Subtitle and Text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50150" y="757575"/>
            <a:ext cx="8143875" cy="3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900"/>
              <a:buFont typeface="Calibri"/>
              <a:buNone/>
              <a:defRPr sz="1650" i="1">
                <a:solidFill>
                  <a:srgbClr val="999999"/>
                </a:solidFill>
              </a:defRPr>
            </a:lvl1pPr>
            <a:lvl2pPr marL="68580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700"/>
              <a:buFont typeface="Calibri"/>
              <a:buNone/>
              <a:defRPr>
                <a:solidFill>
                  <a:srgbClr val="06A4D4"/>
                </a:solidFill>
              </a:defRPr>
            </a:lvl2pPr>
            <a:lvl3pPr marL="102870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None/>
              <a:defRPr>
                <a:solidFill>
                  <a:srgbClr val="06A4D4"/>
                </a:solidFill>
              </a:defRPr>
            </a:lvl3pPr>
            <a:lvl4pPr marL="137160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None/>
              <a:defRPr>
                <a:solidFill>
                  <a:srgbClr val="06A4D4"/>
                </a:solidFill>
              </a:defRPr>
            </a:lvl4pPr>
            <a:lvl5pPr marL="171450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None/>
              <a:defRPr>
                <a:solidFill>
                  <a:srgbClr val="06A4D4"/>
                </a:solidFill>
              </a:defRPr>
            </a:lvl5pPr>
            <a:lvl6pPr marL="20574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Char char="•"/>
              <a:defRPr>
                <a:solidFill>
                  <a:srgbClr val="06A4D4"/>
                </a:solidFill>
              </a:defRPr>
            </a:lvl6pPr>
            <a:lvl7pPr marL="2400300" lvl="6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Char char="•"/>
              <a:defRPr>
                <a:solidFill>
                  <a:srgbClr val="06A4D4"/>
                </a:solidFill>
              </a:defRPr>
            </a:lvl7pPr>
            <a:lvl8pPr marL="2743200" lvl="7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Char char="•"/>
              <a:defRPr>
                <a:solidFill>
                  <a:srgbClr val="06A4D4"/>
                </a:solidFill>
              </a:defRPr>
            </a:lvl8pPr>
            <a:lvl9pPr marL="3086100" lvl="8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400"/>
              <a:buFont typeface="Calibri"/>
              <a:buChar char="•"/>
              <a:defRPr>
                <a:solidFill>
                  <a:srgbClr val="06A4D4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972300" y="4799411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8143875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 b="1">
                <a:solidFill>
                  <a:srgbClr val="06A4D4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48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0" y="85725"/>
            <a:ext cx="9144000" cy="120150"/>
          </a:xfrm>
          <a:prstGeom prst="rect">
            <a:avLst/>
          </a:prstGeom>
          <a:gradFill>
            <a:gsLst>
              <a:gs pos="0">
                <a:srgbClr val="93E6F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601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ver 1">
  <p:cSld name="Main Cov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4825" y="0"/>
            <a:ext cx="48291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0"/>
            <a:ext cx="43148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886325" y="2286000"/>
            <a:ext cx="3743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3000" b="1">
                <a:solidFill>
                  <a:srgbClr val="FFFFFF"/>
                </a:solidFill>
              </a:defRPr>
            </a:lvl1pPr>
            <a:lvl2pPr marL="68580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  <a:defRPr sz="2400" b="1"/>
            </a:lvl2pPr>
            <a:lvl3pPr marL="102870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  <a:defRPr sz="2100" b="1"/>
            </a:lvl3pPr>
            <a:lvl4pPr marL="137160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1"/>
            </a:lvl4pPr>
            <a:lvl5pPr marL="171450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1"/>
            </a:lvl5pPr>
            <a:lvl6pPr marL="205740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6pPr>
            <a:lvl7pPr marL="240030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7pPr>
            <a:lvl8pPr marL="274320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8pPr>
            <a:lvl9pPr marL="308610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 b="1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823913" y="1223963"/>
            <a:ext cx="8322003" cy="203625"/>
          </a:xfrm>
          <a:custGeom>
            <a:avLst/>
            <a:gdLst/>
            <a:ahLst/>
            <a:cxnLst/>
            <a:rect l="l" t="t" r="r" b="b"/>
            <a:pathLst>
              <a:path w="4235116" h="120000" extrusionOk="0">
                <a:moveTo>
                  <a:pt x="0" y="0"/>
                </a:moveTo>
                <a:lnTo>
                  <a:pt x="4235116" y="0"/>
                </a:lnTo>
              </a:path>
            </a:pathLst>
          </a:custGeom>
          <a:noFill/>
          <a:ln w="317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24212" y="1371599"/>
            <a:ext cx="8091225" cy="335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None/>
              <a:defRPr sz="1800">
                <a:solidFill>
                  <a:srgbClr val="666666"/>
                </a:solidFill>
              </a:defRPr>
            </a:lvl1pPr>
            <a:lvl2pPr marL="685800" lvl="1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○"/>
              <a:defRPr>
                <a:solidFill>
                  <a:srgbClr val="3B3B3B"/>
                </a:solidFill>
              </a:defRPr>
            </a:lvl2pPr>
            <a:lvl3pPr marL="1028700" lvl="2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■"/>
              <a:defRPr sz="1800">
                <a:solidFill>
                  <a:srgbClr val="3B3B3B"/>
                </a:solidFill>
              </a:defRPr>
            </a:lvl3pPr>
            <a:lvl4pPr marL="137160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●"/>
              <a:defRPr sz="1800">
                <a:solidFill>
                  <a:srgbClr val="3B3B3B"/>
                </a:solidFill>
              </a:defRPr>
            </a:lvl4pPr>
            <a:lvl5pPr marL="1714500" lvl="4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○"/>
              <a:defRPr sz="1800">
                <a:solidFill>
                  <a:srgbClr val="3B3B3B"/>
                </a:solidFill>
              </a:defRPr>
            </a:lvl5pPr>
            <a:lvl6pPr marL="2057400" lvl="5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■"/>
              <a:defRPr sz="1800">
                <a:solidFill>
                  <a:srgbClr val="3B3B3B"/>
                </a:solidFill>
              </a:defRPr>
            </a:lvl6pPr>
            <a:lvl7pPr marL="2400300" lvl="6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●"/>
              <a:defRPr sz="1800">
                <a:solidFill>
                  <a:srgbClr val="3B3B3B"/>
                </a:solidFill>
              </a:defRPr>
            </a:lvl7pPr>
            <a:lvl8pPr marL="2743200" lvl="7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○"/>
              <a:defRPr sz="1800">
                <a:solidFill>
                  <a:srgbClr val="3B3B3B"/>
                </a:solidFill>
              </a:defRPr>
            </a:lvl8pPr>
            <a:lvl9pPr marL="3086100" lvl="8" indent="-2857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B3B3B"/>
              </a:buClr>
              <a:buSzPts val="2400"/>
              <a:buFont typeface="Arial"/>
              <a:buChar char="■"/>
              <a:defRPr sz="1800">
                <a:solidFill>
                  <a:srgbClr val="3B3B3B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24000" y="552433"/>
            <a:ext cx="5857875" cy="65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2700" b="1">
                <a:solidFill>
                  <a:srgbClr val="06A4D4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Arial"/>
              <a:buNone/>
              <a:defRPr sz="2700">
                <a:solidFill>
                  <a:srgbClr val="FF92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385334" y="4749851"/>
            <a:ext cx="548775" cy="3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5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and Text 1 1">
  <p:cSld name="Title and Subtitle and Text 1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50150" y="757575"/>
            <a:ext cx="8143875" cy="3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Arial"/>
              <a:buNone/>
              <a:defRPr sz="1650" i="1">
                <a:solidFill>
                  <a:srgbClr val="999999"/>
                </a:solidFill>
              </a:defRPr>
            </a:lvl1pPr>
            <a:lvl2pPr marL="68580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2000"/>
              <a:buFont typeface="Arial"/>
              <a:buNone/>
              <a:defRPr>
                <a:solidFill>
                  <a:srgbClr val="06A4D4"/>
                </a:solidFill>
              </a:defRPr>
            </a:lvl2pPr>
            <a:lvl3pPr marL="102870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None/>
              <a:defRPr>
                <a:solidFill>
                  <a:srgbClr val="06A4D4"/>
                </a:solidFill>
              </a:defRPr>
            </a:lvl3pPr>
            <a:lvl4pPr marL="137160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None/>
              <a:defRPr>
                <a:solidFill>
                  <a:srgbClr val="06A4D4"/>
                </a:solidFill>
              </a:defRPr>
            </a:lvl4pPr>
            <a:lvl5pPr marL="171450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None/>
              <a:defRPr>
                <a:solidFill>
                  <a:srgbClr val="06A4D4"/>
                </a:solidFill>
              </a:defRPr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Char char="•"/>
              <a:defRPr>
                <a:solidFill>
                  <a:srgbClr val="06A4D4"/>
                </a:solidFill>
              </a:defRPr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Char char="•"/>
              <a:defRPr>
                <a:solidFill>
                  <a:srgbClr val="06A4D4"/>
                </a:solidFill>
              </a:defRPr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Char char="•"/>
              <a:defRPr>
                <a:solidFill>
                  <a:srgbClr val="06A4D4"/>
                </a:solidFill>
              </a:defRPr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6A4D4"/>
              </a:buClr>
              <a:buSzPts val="1800"/>
              <a:buFont typeface="Arial"/>
              <a:buChar char="•"/>
              <a:defRPr>
                <a:solidFill>
                  <a:srgbClr val="06A4D4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972300" y="4799410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8143875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 b="1">
                <a:solidFill>
                  <a:srgbClr val="06A4D4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Arial"/>
              <a:buNone/>
              <a:defRPr sz="2700">
                <a:solidFill>
                  <a:srgbClr val="06A4D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0" y="85725"/>
            <a:ext cx="9144000" cy="120150"/>
          </a:xfrm>
          <a:prstGeom prst="rect">
            <a:avLst/>
          </a:prstGeom>
          <a:gradFill>
            <a:gsLst>
              <a:gs pos="0">
                <a:srgbClr val="93E6F4"/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159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nly">
  <p:cSld name="Title and TEXT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85725"/>
            <a:ext cx="9144000" cy="120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F9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7886700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Calibri"/>
              <a:buNone/>
              <a:defRPr sz="2700" b="1">
                <a:solidFill>
                  <a:srgbClr val="FF92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132" y="4786519"/>
            <a:ext cx="1112044" cy="2024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83544" y="1268738"/>
            <a:ext cx="8066475" cy="31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1pPr>
            <a:lvl2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‒"/>
              <a:defRPr sz="1350">
                <a:solidFill>
                  <a:srgbClr val="666666"/>
                </a:solidFill>
              </a:defRPr>
            </a:lvl2pPr>
            <a:lvl3pPr marL="102870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  <a:defRPr sz="1350">
                <a:solidFill>
                  <a:srgbClr val="666666"/>
                </a:solidFill>
              </a:defRPr>
            </a:lvl3pPr>
            <a:lvl4pPr marL="137160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4pPr>
            <a:lvl5pPr marL="171450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  <a:defRPr sz="135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385334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 u="heavy">
                <a:solidFill>
                  <a:srgbClr val="0462C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and Text 3">
  <p:cSld name="Title and Subtitle and Text 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85725"/>
            <a:ext cx="9144000" cy="120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F9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7886700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 b="1">
                <a:solidFill>
                  <a:srgbClr val="FF92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4000"/>
              <a:buFont typeface="Calibri"/>
              <a:buNone/>
              <a:defRPr sz="30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71475" y="1281206"/>
            <a:ext cx="7886700" cy="34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1938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 sz="1425">
                <a:solidFill>
                  <a:srgbClr val="000000"/>
                </a:solidFill>
              </a:defRPr>
            </a:lvl1pPr>
            <a:lvl2pPr marL="685800" lvl="1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̶"/>
              <a:defRPr sz="1425">
                <a:solidFill>
                  <a:srgbClr val="000000"/>
                </a:solidFill>
              </a:defRPr>
            </a:lvl2pPr>
            <a:lvl3pPr marL="1028700" lvl="2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o"/>
              <a:defRPr sz="1425">
                <a:solidFill>
                  <a:srgbClr val="000000"/>
                </a:solidFill>
              </a:defRPr>
            </a:lvl3pPr>
            <a:lvl4pPr marL="1371600" lvl="3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4pPr>
            <a:lvl5pPr marL="1714500" lvl="4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5pPr>
            <a:lvl6pPr marL="205740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6pPr>
            <a:lvl7pPr marL="240030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7pPr>
            <a:lvl8pPr marL="274320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8pPr>
            <a:lvl9pPr marL="308610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45144" y="757575"/>
            <a:ext cx="7755975" cy="3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None/>
              <a:defRPr sz="1575" i="1">
                <a:solidFill>
                  <a:srgbClr val="999999"/>
                </a:solidFill>
              </a:defRPr>
            </a:lvl1pPr>
            <a:lvl2pPr marL="68580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None/>
              <a:defRPr sz="1575">
                <a:solidFill>
                  <a:srgbClr val="999999"/>
                </a:solidFill>
              </a:defRPr>
            </a:lvl2pPr>
            <a:lvl3pPr marL="102870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None/>
              <a:defRPr sz="1575">
                <a:solidFill>
                  <a:srgbClr val="999999"/>
                </a:solidFill>
              </a:defRPr>
            </a:lvl3pPr>
            <a:lvl4pPr marL="137160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None/>
              <a:defRPr sz="1575">
                <a:solidFill>
                  <a:srgbClr val="999999"/>
                </a:solidFill>
              </a:defRPr>
            </a:lvl4pPr>
            <a:lvl5pPr marL="171450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None/>
              <a:defRPr sz="1575">
                <a:solidFill>
                  <a:srgbClr val="999999"/>
                </a:solidFill>
              </a:defRPr>
            </a:lvl5pPr>
            <a:lvl6pPr marL="2057400" lvl="5" indent="-2714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Char char="•"/>
              <a:defRPr sz="1575">
                <a:solidFill>
                  <a:srgbClr val="999999"/>
                </a:solidFill>
              </a:defRPr>
            </a:lvl6pPr>
            <a:lvl7pPr marL="2400300" lvl="6" indent="-2714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Char char="•"/>
              <a:defRPr sz="1575">
                <a:solidFill>
                  <a:srgbClr val="999999"/>
                </a:solidFill>
              </a:defRPr>
            </a:lvl7pPr>
            <a:lvl8pPr marL="2743200" lvl="7" indent="-2714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Char char="•"/>
              <a:defRPr sz="1575">
                <a:solidFill>
                  <a:srgbClr val="999999"/>
                </a:solidFill>
              </a:defRPr>
            </a:lvl8pPr>
            <a:lvl9pPr marL="3086100" lvl="8" indent="-2714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Calibri"/>
              <a:buChar char="•"/>
              <a:defRPr sz="1575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38533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132" y="4786519"/>
            <a:ext cx="1112044" cy="202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37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71333"/>
            <a:ext cx="9144000" cy="1672167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2909174"/>
            <a:ext cx="9144000" cy="1272715"/>
          </a:xfrm>
          <a:prstGeom prst="rect">
            <a:avLst/>
          </a:prstGeom>
          <a:effectLst>
            <a:outerShdw blurRad="50800" dist="1270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13717" y="4245142"/>
            <a:ext cx="7773987" cy="915590"/>
          </a:xfrm>
        </p:spPr>
        <p:txBody>
          <a:bodyPr/>
          <a:lstStyle>
            <a:lvl1pPr marL="0" indent="0">
              <a:buNone/>
              <a:defRPr sz="390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Recruitment Solutions</a:t>
            </a:r>
          </a:p>
        </p:txBody>
      </p:sp>
      <p:pic>
        <p:nvPicPr>
          <p:cNvPr id="2" name="Picture 1" descr="ALocal_RedLogo_horz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3" y="3210446"/>
            <a:ext cx="4260850" cy="355071"/>
          </a:xfrm>
          <a:prstGeom prst="rect">
            <a:avLst/>
          </a:prstGeom>
        </p:spPr>
      </p:pic>
      <p:pic>
        <p:nvPicPr>
          <p:cNvPr id="1025" name="Picture 1" descr="page1image4950656">
            <a:extLst>
              <a:ext uri="{FF2B5EF4-FFF2-40B4-BE49-F238E27FC236}">
                <a16:creationId xmlns:a16="http://schemas.microsoft.com/office/drawing/2014/main" id="{A6C167AA-8A6F-8240-9E87-ACC9C6689C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" y="3001227"/>
            <a:ext cx="1466522" cy="4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59279-21F7-4D4A-8C52-24CF8753C0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0724" y="2798724"/>
            <a:ext cx="1646887" cy="823443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D1BD592-5C97-8D44-992E-529DB6F671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9052" y="3478751"/>
            <a:ext cx="2218603" cy="24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67775D-8FF4-2749-9F2A-68C0230151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29303" y="3066176"/>
            <a:ext cx="1462285" cy="2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7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40" y="1463357"/>
            <a:ext cx="8229600" cy="339447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6088" y="4666991"/>
            <a:ext cx="2133600" cy="273844"/>
          </a:xfrm>
        </p:spPr>
        <p:txBody>
          <a:bodyPr/>
          <a:lstStyle/>
          <a:p>
            <a:fld id="{22660842-731A-8644-9CDD-29290132DF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583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359834"/>
            <a:ext cx="9144000" cy="963102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84954" y="4742497"/>
            <a:ext cx="5346700" cy="26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Local_RedLogo_hor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704291"/>
            <a:ext cx="2698750" cy="22489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938896" y="4719341"/>
            <a:ext cx="0" cy="1938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8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3547025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00315"/>
            <a:ext cx="9144000" cy="24284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3261649"/>
            <a:ext cx="9144000" cy="681437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2000"/>
              </a:prstClr>
            </a:outerShdw>
          </a:effectLst>
        </p:spPr>
      </p:pic>
      <p:sp>
        <p:nvSpPr>
          <p:cNvPr id="26" name="Text Placeholder 2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00482" y="564013"/>
            <a:ext cx="2773694" cy="1328561"/>
          </a:xfrm>
        </p:spPr>
        <p:txBody>
          <a:bodyPr>
            <a:noAutofit/>
          </a:bodyPr>
          <a:lstStyle>
            <a:lvl1pPr marL="0" indent="0">
              <a:lnSpc>
                <a:spcPts val="2625"/>
              </a:lnSpc>
              <a:buFontTx/>
              <a:buNone/>
              <a:defRPr sz="31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 userDrawn="1">
            <p:ph type="body" sz="quarter" idx="15"/>
          </p:nvPr>
        </p:nvSpPr>
        <p:spPr>
          <a:xfrm>
            <a:off x="400482" y="2018473"/>
            <a:ext cx="2724150" cy="1215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50">
                <a:solidFill>
                  <a:srgbClr val="FFFFFF"/>
                </a:solidFill>
              </a:defRPr>
            </a:lvl1pPr>
            <a:lvl2pPr marL="342900" indent="0">
              <a:buFontTx/>
              <a:buNone/>
              <a:defRPr sz="1650"/>
            </a:lvl2pPr>
            <a:lvl3pPr marL="685800" indent="0">
              <a:buFontTx/>
              <a:buNone/>
              <a:defRPr sz="1650"/>
            </a:lvl3pPr>
            <a:lvl4pPr marL="1028700" indent="0">
              <a:buFontTx/>
              <a:buNone/>
              <a:defRPr sz="1650"/>
            </a:lvl4pPr>
            <a:lvl5pPr marL="1371600" indent="0">
              <a:buFontTx/>
              <a:buNone/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01" descr="NOLA_com_logo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177" y="4309933"/>
            <a:ext cx="563326" cy="40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yracuse.p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71" y="3935246"/>
            <a:ext cx="1541366" cy="231204"/>
          </a:xfrm>
          <a:prstGeom prst="rect">
            <a:avLst/>
          </a:prstGeom>
        </p:spPr>
      </p:pic>
      <p:pic>
        <p:nvPicPr>
          <p:cNvPr id="12" name="Picture 119" descr="image21.gif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64" y="3867405"/>
            <a:ext cx="531924" cy="389075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6" descr="image24.png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341" y="4334410"/>
            <a:ext cx="663875" cy="3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" name="Picture 13" descr="gulf live.png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559" y="4365364"/>
            <a:ext cx="973884" cy="25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2" y="4469677"/>
            <a:ext cx="1566392" cy="124284"/>
          </a:xfrm>
          <a:prstGeom prst="rect">
            <a:avLst/>
          </a:prstGeom>
        </p:spPr>
      </p:pic>
      <p:pic>
        <p:nvPicPr>
          <p:cNvPr id="16" name="Picture 15" descr="lehigh.png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150" y="3944379"/>
            <a:ext cx="1404729" cy="171135"/>
          </a:xfrm>
          <a:prstGeom prst="rect">
            <a:avLst/>
          </a:prstGeom>
        </p:spPr>
      </p:pic>
      <p:pic>
        <p:nvPicPr>
          <p:cNvPr id="17" name="Picture 73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125" y="3862210"/>
            <a:ext cx="915073" cy="26050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06" y="3879517"/>
            <a:ext cx="816160" cy="254069"/>
          </a:xfrm>
          <a:prstGeom prst="rect">
            <a:avLst/>
          </a:prstGeom>
        </p:spPr>
      </p:pic>
      <p:pic>
        <p:nvPicPr>
          <p:cNvPr id="19" name="Picture 18" descr="logo_v001.png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608" y="4401610"/>
            <a:ext cx="1040300" cy="158063"/>
          </a:xfrm>
          <a:prstGeom prst="rect">
            <a:avLst/>
          </a:prstGeom>
        </p:spPr>
      </p:pic>
      <p:pic>
        <p:nvPicPr>
          <p:cNvPr id="21" name="Picture 20" descr="logo_v001.png"/>
          <p:cNvPicPr>
            <a:picLocks noChangeAspect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06" y="3938349"/>
            <a:ext cx="1599652" cy="2399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32" y="4348789"/>
            <a:ext cx="2013440" cy="2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3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810370" y="137849"/>
            <a:ext cx="4333630" cy="5005651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r="15952"/>
          <a:stretch/>
        </p:blipFill>
        <p:spPr>
          <a:xfrm rot="5400000" flipV="1">
            <a:off x="1897773" y="1994737"/>
            <a:ext cx="5143500" cy="1284136"/>
          </a:xfrm>
          <a:prstGeom prst="rect">
            <a:avLst/>
          </a:prstGeom>
          <a:effectLst>
            <a:outerShdw blurRad="50800" dist="101600" algn="l" rotWithShape="0">
              <a:prstClr val="black">
                <a:alpha val="12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9144000" cy="13784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19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5887" y="2348051"/>
            <a:ext cx="1862009" cy="5300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717" y="3175708"/>
            <a:ext cx="1306346" cy="5897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8" y="4090579"/>
            <a:ext cx="1974090" cy="390221"/>
          </a:xfrm>
          <a:prstGeom prst="rect">
            <a:avLst/>
          </a:prstGeom>
        </p:spPr>
      </p:pic>
      <p:pic>
        <p:nvPicPr>
          <p:cNvPr id="16" name="Picture 73"/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91" y="1475530"/>
            <a:ext cx="525004" cy="52748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772" y="4170289"/>
            <a:ext cx="1508239" cy="230801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383156" y="1040279"/>
            <a:ext cx="3526385" cy="1388996"/>
          </a:xfrm>
        </p:spPr>
        <p:txBody>
          <a:bodyPr>
            <a:noAutofit/>
          </a:bodyPr>
          <a:lstStyle>
            <a:lvl1pPr marL="0" indent="0">
              <a:lnSpc>
                <a:spcPts val="2625"/>
              </a:lnSpc>
              <a:buFontTx/>
              <a:buNone/>
              <a:defRPr sz="31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5396600" y="2494741"/>
            <a:ext cx="3463397" cy="12709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50">
                <a:solidFill>
                  <a:srgbClr val="FFFFFF"/>
                </a:solidFill>
              </a:defRPr>
            </a:lvl1pPr>
            <a:lvl2pPr marL="342900" indent="0">
              <a:buFontTx/>
              <a:buNone/>
              <a:defRPr sz="1650"/>
            </a:lvl2pPr>
            <a:lvl3pPr marL="685800" indent="0">
              <a:buFontTx/>
              <a:buNone/>
              <a:defRPr sz="1650"/>
            </a:lvl3pPr>
            <a:lvl4pPr marL="1028700" indent="0">
              <a:buFontTx/>
              <a:buNone/>
              <a:defRPr sz="1650"/>
            </a:lvl4pPr>
            <a:lvl5pPr marL="1371600" indent="0">
              <a:buFontTx/>
              <a:buNone/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8" y="3175709"/>
            <a:ext cx="1701800" cy="597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4" y="2386623"/>
            <a:ext cx="1564596" cy="46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3" y="804640"/>
            <a:ext cx="1790286" cy="2872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03" y="684597"/>
            <a:ext cx="1222877" cy="52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21657" r="14219" b="23250"/>
          <a:stretch/>
        </p:blipFill>
        <p:spPr>
          <a:xfrm>
            <a:off x="2634998" y="1430101"/>
            <a:ext cx="1463573" cy="5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3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7836" y="141404"/>
            <a:ext cx="8060879" cy="51435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1463" b="0" i="0">
                <a:solidFill>
                  <a:srgbClr val="4E4D4D"/>
                </a:solidFill>
                <a:latin typeface="Arial Narrow"/>
                <a:cs typeface="Arial Narrow"/>
              </a:defRPr>
            </a:lvl1pPr>
            <a:lvl2pPr marL="257243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2pPr>
            <a:lvl3pPr marL="514487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3pPr>
            <a:lvl4pPr marL="771731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4pPr>
            <a:lvl5pPr marL="1028975" indent="0">
              <a:buFontTx/>
              <a:buNone/>
              <a:defRPr sz="1350" b="0" i="0"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586915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A30-15CA-344C-8A5C-EC3C7C72E970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23834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5558-F34D-7141-B54A-19B463164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299" y="841772"/>
            <a:ext cx="6857405" cy="1790700"/>
          </a:xfrm>
          <a:prstGeom prst="rect">
            <a:avLst/>
          </a:prstGeom>
        </p:spPr>
        <p:txBody>
          <a:bodyPr anchor="b"/>
          <a:lstStyle>
            <a:lvl1pPr algn="ctr">
              <a:defRPr sz="337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08C22-1ADD-7846-A2E9-2AD8BD38F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299" y="2701528"/>
            <a:ext cx="6857405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243" indent="0" algn="ctr">
              <a:buNone/>
              <a:defRPr sz="1125"/>
            </a:lvl2pPr>
            <a:lvl3pPr marL="514487" indent="0" algn="ctr">
              <a:buNone/>
              <a:defRPr sz="1013"/>
            </a:lvl3pPr>
            <a:lvl4pPr marL="771731" indent="0" algn="ctr">
              <a:buNone/>
              <a:defRPr sz="900"/>
            </a:lvl4pPr>
            <a:lvl5pPr marL="1028975" indent="0" algn="ctr">
              <a:buNone/>
              <a:defRPr sz="900"/>
            </a:lvl5pPr>
            <a:lvl6pPr marL="1286218" indent="0" algn="ctr">
              <a:buNone/>
              <a:defRPr sz="900"/>
            </a:lvl6pPr>
            <a:lvl7pPr marL="1543462" indent="0" algn="ctr">
              <a:buNone/>
              <a:defRPr sz="900"/>
            </a:lvl7pPr>
            <a:lvl8pPr marL="1800705" indent="0" algn="ctr">
              <a:buNone/>
              <a:defRPr sz="900"/>
            </a:lvl8pPr>
            <a:lvl9pPr marL="20579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836A5B-2F09-2142-8F61-F2C8ECF14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383" y="221456"/>
            <a:ext cx="7877928" cy="3742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>
                <a:solidFill>
                  <a:srgbClr val="4E4D4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EAE557-33CA-504E-B4F0-1748C77E6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8983" y="4933518"/>
            <a:ext cx="331946" cy="273844"/>
          </a:xfrm>
          <a:prstGeom prst="rect">
            <a:avLst/>
          </a:prstGeom>
        </p:spPr>
        <p:txBody>
          <a:bodyPr/>
          <a:lstStyle>
            <a:lvl1pPr algn="ctr">
              <a:defRPr sz="563" b="1" i="0">
                <a:solidFill>
                  <a:srgbClr val="4E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EDD61A-11C9-BD49-9DF0-18D171309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14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985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971C8-6084-7D46-B79C-C84A32A7B91E}"/>
              </a:ext>
            </a:extLst>
          </p:cNvPr>
          <p:cNvSpPr/>
          <p:nvPr userDrawn="1"/>
        </p:nvSpPr>
        <p:spPr>
          <a:xfrm>
            <a:off x="0" y="-1"/>
            <a:ext cx="9144000" cy="956639"/>
          </a:xfrm>
          <a:prstGeom prst="rect">
            <a:avLst/>
          </a:prstGeom>
          <a:solidFill>
            <a:srgbClr val="CCCDCE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04FE0BD-10F7-F64D-A5B7-3A06E7DE4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30" y="695739"/>
            <a:ext cx="7708136" cy="276999"/>
          </a:xfr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1013" b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here…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581D7A-C721-5C4B-843C-B892F8784E40}"/>
              </a:ext>
            </a:extLst>
          </p:cNvPr>
          <p:cNvGrpSpPr/>
          <p:nvPr userDrawn="1"/>
        </p:nvGrpSpPr>
        <p:grpSpPr>
          <a:xfrm>
            <a:off x="462341" y="-2"/>
            <a:ext cx="8573" cy="896582"/>
            <a:chOff x="616453" y="-2"/>
            <a:chExt cx="11431" cy="1195442"/>
          </a:xfrm>
        </p:grpSpPr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BDD08946-29FA-6E4A-8BF9-6642E1190E70}"/>
                </a:ext>
              </a:extLst>
            </p:cNvPr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 dirty="0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E8E7EF17-9F72-E345-8E80-85E42A294E2D}"/>
                </a:ext>
              </a:extLst>
            </p:cNvPr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4A8A8-E35C-E04E-A084-38C507AB7A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0914" y="1099982"/>
            <a:ext cx="8204495" cy="882934"/>
          </a:xfrm>
        </p:spPr>
        <p:txBody>
          <a:bodyPr/>
          <a:lstStyle>
            <a:lvl1pPr marL="192881" indent="-192881">
              <a:buClr>
                <a:schemeClr val="accent2"/>
              </a:buClr>
              <a:buFont typeface="Helvetica" pitchFamily="2" charset="0"/>
              <a:buChar char="●"/>
              <a:defRPr sz="1575">
                <a:solidFill>
                  <a:schemeClr val="accent3"/>
                </a:solidFill>
                <a:latin typeface="+mn-lt"/>
              </a:defRPr>
            </a:lvl1pPr>
            <a:lvl2pPr marL="503583" indent="-160735">
              <a:buClr>
                <a:schemeClr val="accent1"/>
              </a:buClr>
              <a:buFont typeface="Helvetica" pitchFamily="2" charset="0"/>
              <a:buChar char="⁃"/>
              <a:defRPr sz="1350">
                <a:solidFill>
                  <a:schemeClr val="accent3"/>
                </a:solidFill>
                <a:latin typeface="+mn-lt"/>
              </a:defRPr>
            </a:lvl2pPr>
            <a:lvl3pPr marL="846431" indent="-160735">
              <a:buFont typeface="Arial" panose="020B0604020202020204" pitchFamily="34" charset="0"/>
              <a:buChar char="•"/>
              <a:defRPr sz="1013">
                <a:solidFill>
                  <a:schemeClr val="accent3"/>
                </a:solidFill>
                <a:latin typeface="+mn-lt"/>
              </a:defRPr>
            </a:lvl3pPr>
            <a:lvl4pPr marL="1124987" indent="-96441">
              <a:buFont typeface="Arial" panose="020B0604020202020204" pitchFamily="34" charset="0"/>
              <a:buChar char="•"/>
              <a:defRPr sz="900">
                <a:solidFill>
                  <a:schemeClr val="accent3"/>
                </a:solidFill>
                <a:latin typeface="+mn-lt"/>
              </a:defRPr>
            </a:lvl4pPr>
            <a:lvl5pPr marL="1467835" indent="-96441">
              <a:buFont typeface="Arial" panose="020B0604020202020204" pitchFamily="34" charset="0"/>
              <a:buChar char="•"/>
              <a:defRPr sz="900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6B01EC-273D-A444-AED8-D73F98B23460}"/>
              </a:ext>
            </a:extLst>
          </p:cNvPr>
          <p:cNvSpPr>
            <a:spLocks noChangeAspect="1"/>
          </p:cNvSpPr>
          <p:nvPr userDrawn="1"/>
        </p:nvSpPr>
        <p:spPr>
          <a:xfrm>
            <a:off x="8422201" y="4736028"/>
            <a:ext cx="253207" cy="2532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5" tIns="12857" rIns="25715" bIns="1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457811-5A23-7C4B-9817-930E1B2B5275}"/>
              </a:ext>
            </a:extLst>
          </p:cNvPr>
          <p:cNvCxnSpPr>
            <a:cxnSpLocks/>
          </p:cNvCxnSpPr>
          <p:nvPr userDrawn="1"/>
        </p:nvCxnSpPr>
        <p:spPr>
          <a:xfrm flipV="1">
            <a:off x="1804125" y="4856756"/>
            <a:ext cx="6450607" cy="1178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62D7CAB-0197-1D49-8859-C2C9FCCCD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2163" y="4640467"/>
            <a:ext cx="533282" cy="444362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563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ADED59-0FD7-214F-8B1F-9CE6B2589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99" y="4537748"/>
            <a:ext cx="1285071" cy="35982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3AB3667-F8C4-4645-9172-DDE7EE1B9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0" y="276220"/>
            <a:ext cx="8229600" cy="5309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 HERE…</a:t>
            </a:r>
          </a:p>
        </p:txBody>
      </p:sp>
    </p:spTree>
    <p:extLst>
      <p:ext uri="{BB962C8B-B14F-4D97-AF65-F5344CB8AC3E}">
        <p14:creationId xmlns:p14="http://schemas.microsoft.com/office/powerpoint/2010/main" val="11038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5370" y="4618720"/>
            <a:ext cx="485815" cy="246221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788" b="0" i="0" smtClean="0">
                <a:solidFill>
                  <a:schemeClr val="tx1"/>
                </a:solidFill>
                <a:latin typeface="Franklin Gothic Medium" panose="020B0603020102020204" pitchFamily="34" charset="0"/>
                <a:ea typeface="Franklin Gothic Medium Regular" charset="0"/>
                <a:cs typeface="Franklin Gothic Medium Regular" charset="0"/>
              </a:rPr>
              <a:pPr algn="l"/>
              <a:t>‹#›</a:t>
            </a:fld>
            <a:endParaRPr lang="en-US" sz="788" b="0" i="0" dirty="0">
              <a:solidFill>
                <a:schemeClr val="tx1"/>
              </a:solidFill>
              <a:latin typeface="Franklin Gothic Medium" panose="020B0603020102020204" pitchFamily="34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2005" y="4626414"/>
            <a:ext cx="49725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0" i="0" dirty="0">
                <a:latin typeface="Franklin Gothic Medium" panose="020B0603020102020204" pitchFamily="34" charset="0"/>
                <a:ea typeface="Franklin Gothic Medium Regular" charset="0"/>
                <a:cs typeface="Franklin Gothic Medium Regular" charset="0"/>
              </a:rPr>
              <a:t>Slide  /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14352" y="4566805"/>
            <a:ext cx="327313" cy="0"/>
          </a:xfrm>
          <a:prstGeom prst="line">
            <a:avLst/>
          </a:prstGeom>
          <a:ln w="38100">
            <a:solidFill>
              <a:srgbClr val="60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433470" y="2666146"/>
            <a:ext cx="1735572" cy="1627693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2250" b="0" i="0">
                <a:solidFill>
                  <a:schemeClr val="tx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668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5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D-9C0E-0440-A52D-127B58BC7D07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3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2D962-F38E-6742-AD1F-9D94B40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267" y="4767264"/>
            <a:ext cx="331946" cy="273844"/>
          </a:xfrm>
          <a:prstGeom prst="rect">
            <a:avLst/>
          </a:prstGeom>
        </p:spPr>
        <p:txBody>
          <a:bodyPr/>
          <a:lstStyle/>
          <a:p>
            <a:fld id="{F9EDD61A-11C9-BD49-9DF0-18D1713092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9722B-6196-7C40-8FF7-43AF748D2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475" y="264319"/>
            <a:ext cx="7697772" cy="3944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97" b="1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315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7838" y="141404"/>
            <a:ext cx="8060879" cy="51435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1097" b="0" i="0">
                <a:solidFill>
                  <a:srgbClr val="4E4D4D"/>
                </a:solidFill>
                <a:latin typeface="Arial Narrow"/>
                <a:cs typeface="Arial Narrow"/>
              </a:defRPr>
            </a:lvl1pPr>
            <a:lvl2pPr marL="192932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2pPr>
            <a:lvl3pPr marL="385865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3pPr>
            <a:lvl4pPr marL="578798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4pPr>
            <a:lvl5pPr marL="771731" indent="0">
              <a:buFontTx/>
              <a:buNone/>
              <a:defRPr sz="1013" b="0" i="0"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807658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1AF-316B-FA45-9D24-15CE6795CB1C}" type="datetime1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9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4A81-19FF-024E-83AC-EEAD865E9FD7}" type="datetime1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7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40" y="1463358"/>
            <a:ext cx="8229600" cy="339447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013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6088" y="4666992"/>
            <a:ext cx="2133600" cy="273844"/>
          </a:xfrm>
        </p:spPr>
        <p:txBody>
          <a:bodyPr/>
          <a:lstStyle/>
          <a:p>
            <a:fld id="{22660842-731A-8644-9CDD-29290132D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37583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359834"/>
            <a:ext cx="9144000" cy="963102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84954" y="4742498"/>
            <a:ext cx="5346700" cy="26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9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Local_RedLogo_hor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704292"/>
            <a:ext cx="2698750" cy="22489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938896" y="4719341"/>
            <a:ext cx="0" cy="1938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12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40" y="1463357"/>
            <a:ext cx="8229600" cy="339447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6088" y="4666991"/>
            <a:ext cx="2133600" cy="273844"/>
          </a:xfrm>
        </p:spPr>
        <p:txBody>
          <a:bodyPr/>
          <a:lstStyle/>
          <a:p>
            <a:fld id="{22660842-731A-8644-9CDD-29290132D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583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359834"/>
            <a:ext cx="9144000" cy="963102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84954" y="4742497"/>
            <a:ext cx="5346700" cy="26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Local_RedLogo_hor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704291"/>
            <a:ext cx="2698750" cy="22489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938896" y="4719341"/>
            <a:ext cx="0" cy="1938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77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1714" cy="2308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165734"/>
            <a:ext cx="488156" cy="433388"/>
          </a:xfrm>
          <a:custGeom>
            <a:avLst/>
            <a:gdLst/>
            <a:ahLst/>
            <a:cxnLst/>
            <a:rect l="l" t="t" r="r" b="b"/>
            <a:pathLst>
              <a:path w="650875" h="577850">
                <a:moveTo>
                  <a:pt x="650748" y="0"/>
                </a:moveTo>
                <a:lnTo>
                  <a:pt x="0" y="0"/>
                </a:lnTo>
                <a:lnTo>
                  <a:pt x="0" y="577596"/>
                </a:lnTo>
                <a:lnTo>
                  <a:pt x="506348" y="577596"/>
                </a:lnTo>
                <a:lnTo>
                  <a:pt x="650748" y="0"/>
                </a:lnTo>
                <a:close/>
              </a:path>
            </a:pathLst>
          </a:custGeom>
          <a:solidFill>
            <a:srgbClr val="B9CD3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6805422" y="4782311"/>
            <a:ext cx="2075687" cy="296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587" y="243078"/>
            <a:ext cx="78248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27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503" y="2739866"/>
            <a:ext cx="5670994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504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160" y="2314384"/>
            <a:ext cx="7325678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4E4D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8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371475" y="273844"/>
            <a:ext cx="8143875" cy="6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200"/>
              </a:buClr>
              <a:buSzPts val="3600"/>
              <a:buFont typeface="Calibri"/>
              <a:buNone/>
              <a:defRPr sz="2700" b="1">
                <a:solidFill>
                  <a:srgbClr val="FF92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4D4"/>
              </a:buClr>
              <a:buSzPts val="3600"/>
              <a:buFont typeface="Calibri"/>
              <a:buNone/>
              <a:defRPr sz="2700">
                <a:solidFill>
                  <a:srgbClr val="06A4D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0" y="85725"/>
            <a:ext cx="9144000" cy="120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F9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5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32" y="4786519"/>
            <a:ext cx="1112044" cy="20240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385334" y="4749851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90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503" y="2739866"/>
            <a:ext cx="5670994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504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715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503" y="2739866"/>
            <a:ext cx="5670994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504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319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211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2D962-F38E-6742-AD1F-9D94B40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267" y="4767268"/>
            <a:ext cx="331946" cy="276999"/>
          </a:xfrm>
          <a:prstGeom prst="rect">
            <a:avLst/>
          </a:prstGeom>
        </p:spPr>
        <p:txBody>
          <a:bodyPr/>
          <a:lstStyle/>
          <a:p>
            <a:fld id="{F9EDD61A-11C9-BD49-9DF0-18D1713092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9722B-6196-7C40-8FF7-43AF748D2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50" y="242887"/>
            <a:ext cx="7697772" cy="2251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994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A1DA-BE99-1240-B148-60B9D569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3845"/>
            <a:ext cx="8610600" cy="49728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855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262624"/>
            <a:ext cx="86868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b="1" dirty="0">
                <a:solidFill>
                  <a:schemeClr val="accent1"/>
                </a:solidFill>
                <a:latin typeface="Rockwell" panose="02060603020205020403" pitchFamily="18" charset="77"/>
              </a:defRPr>
            </a:lvl1pPr>
          </a:lstStyle>
          <a:p>
            <a:pPr marL="0" lvl="0" defTabSz="685697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A9C71CC-4715-AC42-9B34-9D6C9713F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-2396"/>
          <a:stretch/>
        </p:blipFill>
        <p:spPr>
          <a:xfrm>
            <a:off x="228601" y="4529471"/>
            <a:ext cx="2015066" cy="4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 b="0" i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262624"/>
            <a:ext cx="86868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b="1">
                <a:solidFill>
                  <a:schemeClr val="accent6"/>
                </a:solidFill>
                <a:latin typeface="Rockwell" panose="02060603020205020403" pitchFamily="18" charset="77"/>
              </a:defRPr>
            </a:lvl1pPr>
          </a:lstStyle>
          <a:p>
            <a:pPr marL="0" lvl="0" defTabSz="685697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2F1F15-69AA-3242-A0F3-AF8148D5D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-2396"/>
          <a:stretch/>
        </p:blipFill>
        <p:spPr>
          <a:xfrm>
            <a:off x="228601" y="4529471"/>
            <a:ext cx="2015066" cy="4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5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76447" y="262624"/>
            <a:ext cx="8638954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300" b="1" kern="1200" dirty="0">
                <a:solidFill>
                  <a:schemeClr val="accent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lvl="0" algn="l" defTabSz="68569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1200150"/>
            <a:ext cx="9144000" cy="2743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 b="0" i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8CD14BE-CE9E-CB47-9A0D-6E75546D2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-2396"/>
          <a:stretch/>
        </p:blipFill>
        <p:spPr>
          <a:xfrm>
            <a:off x="228601" y="4529471"/>
            <a:ext cx="2015066" cy="4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92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 b="0" i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98675"/>
            <a:ext cx="839089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300" b="1" kern="1200" dirty="0">
                <a:solidFill>
                  <a:schemeClr val="accent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lvl="0" algn="l" defTabSz="68569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0BB9E8-5839-B840-87CB-7EF7F95D5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17558"/>
            <a:ext cx="2051701" cy="404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438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28575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 b="0" i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9490" y="34099"/>
            <a:ext cx="251991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300" b="1" kern="1200" dirty="0">
                <a:solidFill>
                  <a:schemeClr val="accent6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lvl="0" algn="l" defTabSz="68569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153FDD-064B-2249-A9DE-2C14F456C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17558"/>
            <a:ext cx="2051701" cy="404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21E4D-FA06-45A9-B9B3-79B8D5017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277938"/>
            <a:ext cx="2405063" cy="13962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E54D43-8493-4D38-9B03-14C18C0B3A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1156" y="2674144"/>
            <a:ext cx="1233488" cy="11152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logos -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9728" y="141404"/>
            <a:ext cx="8282041" cy="51435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1949" b="0" i="0">
                <a:solidFill>
                  <a:srgbClr val="4E4D4D"/>
                </a:solidFill>
                <a:latin typeface="Arial Black"/>
                <a:cs typeface="Arial Black"/>
              </a:defRPr>
            </a:lvl1pPr>
            <a:lvl2pPr marL="342815" indent="0">
              <a:buFontTx/>
              <a:buNone/>
              <a:defRPr sz="1799" b="0" i="0">
                <a:solidFill>
                  <a:srgbClr val="FFFFFF"/>
                </a:solidFill>
                <a:latin typeface="Rockwell"/>
                <a:cs typeface="Rockwell"/>
              </a:defRPr>
            </a:lvl2pPr>
            <a:lvl3pPr marL="685628" indent="0">
              <a:buFontTx/>
              <a:buNone/>
              <a:defRPr sz="1799" b="0" i="0">
                <a:solidFill>
                  <a:srgbClr val="FFFFFF"/>
                </a:solidFill>
                <a:latin typeface="Rockwell"/>
                <a:cs typeface="Rockwell"/>
              </a:defRPr>
            </a:lvl3pPr>
            <a:lvl4pPr marL="1028442" indent="0">
              <a:buFontTx/>
              <a:buNone/>
              <a:defRPr sz="1799" b="0" i="0">
                <a:solidFill>
                  <a:srgbClr val="FFFFFF"/>
                </a:solidFill>
                <a:latin typeface="Rockwell"/>
                <a:cs typeface="Rockwell"/>
              </a:defRPr>
            </a:lvl4pPr>
            <a:lvl5pPr marL="1371256" indent="0">
              <a:buFontTx/>
              <a:buNone/>
              <a:defRPr sz="1799" b="0" i="0"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38227" y="762379"/>
            <a:ext cx="8263543" cy="3999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None/>
              <a:defRPr sz="1200">
                <a:solidFill>
                  <a:srgbClr val="4E4D4D"/>
                </a:solidFill>
                <a:latin typeface="Arial Narrow"/>
                <a:cs typeface="Arial Narrow"/>
              </a:defRPr>
            </a:lvl1pPr>
            <a:lvl2pPr marL="342815" indent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None/>
              <a:defRPr sz="1499">
                <a:solidFill>
                  <a:schemeClr val="tx1"/>
                </a:solidFill>
                <a:latin typeface="Arial Narrow"/>
                <a:cs typeface="Arial Narrow"/>
              </a:defRPr>
            </a:lvl2pPr>
            <a:lvl3pPr marL="685628" indent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None/>
              <a:defRPr sz="1349">
                <a:solidFill>
                  <a:schemeClr val="tx1"/>
                </a:solidFill>
                <a:latin typeface="Arial Narrow"/>
                <a:cs typeface="Arial Narrow"/>
              </a:defRPr>
            </a:lvl3pPr>
            <a:lvl4pPr marL="1028442" indent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None/>
              <a:defRPr sz="1200">
                <a:solidFill>
                  <a:schemeClr val="tx1"/>
                </a:solidFill>
                <a:latin typeface="Arial Narrow"/>
                <a:cs typeface="Arial Narrow"/>
              </a:defRPr>
            </a:lvl4pPr>
            <a:lvl5pPr marL="1371256" indent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None/>
              <a:defRPr sz="1200">
                <a:solidFill>
                  <a:schemeClr val="tx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15850" y="4841609"/>
            <a:ext cx="238187" cy="214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 b="1">
                <a:solidFill>
                  <a:srgbClr val="4E4D4D"/>
                </a:solidFill>
                <a:latin typeface="Arial Narrow" charset="0"/>
              </a:defRPr>
            </a:lvl1pPr>
          </a:lstStyle>
          <a:p>
            <a:fld id="{EFB51A30-15CA-344C-8A5C-EC3C7C72E970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3247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il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1D8A141-57A9-E841-8427-62B36B8DD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5F75F78-78C5-E842-8F3E-4E54D876F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-2396"/>
          <a:stretch/>
        </p:blipFill>
        <p:spPr>
          <a:xfrm>
            <a:off x="228601" y="4529471"/>
            <a:ext cx="2015066" cy="4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11116" y="2327130"/>
            <a:ext cx="2247021" cy="1391254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chemeClr val="accent1"/>
                </a:solidFill>
                <a:latin typeface="Helvetica" pitchFamily="2" charset="0"/>
                <a:cs typeface="Lato Light"/>
              </a:defRPr>
            </a:lvl1pPr>
          </a:lstStyle>
          <a:p>
            <a:endParaRPr lang="en-US"/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E2E4E09-2C6E-894D-81A1-AAA9B48CA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6958369-6974-8D48-A275-592000E1B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-2396"/>
          <a:stretch/>
        </p:blipFill>
        <p:spPr>
          <a:xfrm>
            <a:off x="228601" y="4529471"/>
            <a:ext cx="2015066" cy="4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5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616D-C36E-034A-9033-3315033E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1157990"/>
            <a:ext cx="2949178" cy="60991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85345-97BA-864F-98EB-9BC9981BF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556697"/>
            <a:ext cx="4471418" cy="3063944"/>
          </a:xfrm>
        </p:spPr>
        <p:txBody>
          <a:bodyPr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016D1-81ED-C64F-B47D-5089856D6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767902"/>
            <a:ext cx="2949178" cy="2858691"/>
          </a:xfrm>
        </p:spPr>
        <p:txBody>
          <a:bodyPr/>
          <a:lstStyle>
            <a:lvl1pPr marL="0" indent="0">
              <a:buNone/>
              <a:defRPr sz="1200" b="0" i="0">
                <a:latin typeface="Helvetica" pitchFamily="2" charset="0"/>
              </a:defRPr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F55810-7A54-1147-8345-1486D9F30CA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7315200" cy="766482"/>
          </a:xfrm>
          <a:prstGeom prst="rect">
            <a:avLst/>
          </a:prstGeom>
          <a:noFill/>
        </p:spPr>
        <p:txBody>
          <a:bodyPr vert="horz" lIns="137132" tIns="68567" rIns="137132" bIns="68567" rtlCol="0" anchor="ctr">
            <a:norm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2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9FBF68-8A9C-DE4E-A430-0D6E542B6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17558"/>
            <a:ext cx="2051701" cy="404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281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TOP DARK MEDIU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798064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 b="0" i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45533" y="262623"/>
            <a:ext cx="8669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 kern="1200" dirty="0">
                <a:solidFill>
                  <a:srgbClr val="F5F5F5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lvl="0" algn="l" defTabSz="685835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200150"/>
            <a:ext cx="4572000" cy="2971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4819650"/>
            <a:ext cx="457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600" b="0" i="0" smtClean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fld id="{37D409AB-2201-4E18-8A34-C31753AD9B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F7D7A54-ED56-3B46-97C5-D9EE91F88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76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TOP DARK THREE U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798064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 b="0" i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200150"/>
            <a:ext cx="1181100" cy="304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14500" y="1200150"/>
            <a:ext cx="1181100" cy="304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71800" y="1200150"/>
            <a:ext cx="1181100" cy="304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724257"/>
            <a:ext cx="1834896" cy="171593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4819650"/>
            <a:ext cx="457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600" b="0" i="0" smtClean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fld id="{37D409AB-2201-4E18-8A34-C31753AD9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E386D586-22A3-E149-B9FD-659BF2184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533" y="262623"/>
            <a:ext cx="8669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 kern="1200" dirty="0">
                <a:solidFill>
                  <a:srgbClr val="F5F5F5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lvl="0" algn="l" defTabSz="685835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826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262624"/>
            <a:ext cx="55054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250" b="0" i="0">
                <a:latin typeface="Helvetica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9808" y="1673352"/>
            <a:ext cx="1796796" cy="179679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458200" y="4819650"/>
            <a:ext cx="457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371600" rtl="0" eaLnBrk="1" latinLnBrk="0" hangingPunct="1">
              <a:defRPr lang="uk-UA" sz="12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D409AB-2201-4E18-8A34-C31753AD9B06}" type="slidenum">
              <a:rPr lang="en-US" sz="600" b="0" i="0" smtClean="0">
                <a:latin typeface="Helvetica" pitchFamily="2" charset="0"/>
              </a:rPr>
              <a:pPr/>
              <a:t>‹#›</a:t>
            </a:fld>
            <a:endParaRPr lang="en-US" sz="600" b="0" i="0">
              <a:latin typeface="Helvetica" pitchFamily="2" charset="0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5A29BEE-8727-3F4A-B82B-7BF168881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8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E159C74-AF7A-0141-AB36-DB413F6A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9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AG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94F7E2-A1EA-0E49-9D39-EE0C27500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65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MEDIU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262624"/>
            <a:ext cx="55054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250" b="0" i="0">
                <a:latin typeface="Helvetica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0" y="1200150"/>
            <a:ext cx="4572000" cy="274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uk-UA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4819650"/>
            <a:ext cx="457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600" b="0" i="0" smtClean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fld id="{37D409AB-2201-4E18-8A34-C31753AD9B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08E8A59-EB87-0E43-972B-62EF77D5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4539498"/>
            <a:ext cx="2125133" cy="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logos -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15850" y="4830367"/>
            <a:ext cx="238187" cy="214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 b="1">
                <a:solidFill>
                  <a:srgbClr val="4E4D4D"/>
                </a:solidFill>
                <a:latin typeface="Arial Narrow" charset="0"/>
              </a:defRPr>
            </a:lvl1pPr>
          </a:lstStyle>
          <a:p>
            <a:fld id="{EFB51A30-15CA-344C-8A5C-EC3C7C72E970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403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2D962-F38E-6742-AD1F-9D94B40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267" y="4767263"/>
            <a:ext cx="331946" cy="273844"/>
          </a:xfrm>
          <a:prstGeom prst="rect">
            <a:avLst/>
          </a:prstGeom>
        </p:spPr>
        <p:txBody>
          <a:bodyPr/>
          <a:lstStyle/>
          <a:p>
            <a:fld id="{F9EDD61A-11C9-BD49-9DF0-18D1713092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9722B-6196-7C40-8FF7-43AF748D2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50" y="242887"/>
            <a:ext cx="7697772" cy="3944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0" b="1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35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251" y="62208"/>
            <a:ext cx="536575" cy="535940"/>
          </a:xfrm>
          <a:custGeom>
            <a:avLst/>
            <a:gdLst/>
            <a:ahLst/>
            <a:cxnLst/>
            <a:rect l="l" t="t" r="r" b="b"/>
            <a:pathLst>
              <a:path w="536575" h="535940">
                <a:moveTo>
                  <a:pt x="267811" y="0"/>
                </a:moveTo>
                <a:lnTo>
                  <a:pt x="219626" y="4316"/>
                </a:lnTo>
                <a:lnTo>
                  <a:pt x="174294" y="16762"/>
                </a:lnTo>
                <a:lnTo>
                  <a:pt x="132566" y="36579"/>
                </a:lnTo>
                <a:lnTo>
                  <a:pt x="95193" y="63012"/>
                </a:lnTo>
                <a:lnTo>
                  <a:pt x="62929" y="95304"/>
                </a:lnTo>
                <a:lnTo>
                  <a:pt x="36526" y="132697"/>
                </a:lnTo>
                <a:lnTo>
                  <a:pt x="16735" y="174436"/>
                </a:lnTo>
                <a:lnTo>
                  <a:pt x="4309" y="219764"/>
                </a:lnTo>
                <a:lnTo>
                  <a:pt x="0" y="267923"/>
                </a:lnTo>
                <a:lnTo>
                  <a:pt x="4309" y="315967"/>
                </a:lnTo>
                <a:lnTo>
                  <a:pt x="16735" y="361207"/>
                </a:lnTo>
                <a:lnTo>
                  <a:pt x="36526" y="402883"/>
                </a:lnTo>
                <a:lnTo>
                  <a:pt x="62929" y="440234"/>
                </a:lnTo>
                <a:lnTo>
                  <a:pt x="95193" y="472499"/>
                </a:lnTo>
                <a:lnTo>
                  <a:pt x="132566" y="498919"/>
                </a:lnTo>
                <a:lnTo>
                  <a:pt x="174294" y="518731"/>
                </a:lnTo>
                <a:lnTo>
                  <a:pt x="219626" y="531177"/>
                </a:lnTo>
                <a:lnTo>
                  <a:pt x="267811" y="535494"/>
                </a:lnTo>
                <a:lnTo>
                  <a:pt x="316006" y="531177"/>
                </a:lnTo>
                <a:lnTo>
                  <a:pt x="361372" y="518731"/>
                </a:lnTo>
                <a:lnTo>
                  <a:pt x="403151" y="498919"/>
                </a:lnTo>
                <a:lnTo>
                  <a:pt x="440584" y="472499"/>
                </a:lnTo>
                <a:lnTo>
                  <a:pt x="472912" y="440234"/>
                </a:lnTo>
                <a:lnTo>
                  <a:pt x="499377" y="402883"/>
                </a:lnTo>
                <a:lnTo>
                  <a:pt x="519220" y="361207"/>
                </a:lnTo>
                <a:lnTo>
                  <a:pt x="531682" y="315967"/>
                </a:lnTo>
                <a:lnTo>
                  <a:pt x="536005" y="267923"/>
                </a:lnTo>
                <a:lnTo>
                  <a:pt x="531682" y="219764"/>
                </a:lnTo>
                <a:lnTo>
                  <a:pt x="519220" y="174436"/>
                </a:lnTo>
                <a:lnTo>
                  <a:pt x="499377" y="132698"/>
                </a:lnTo>
                <a:lnTo>
                  <a:pt x="472912" y="95304"/>
                </a:lnTo>
                <a:lnTo>
                  <a:pt x="440584" y="63012"/>
                </a:lnTo>
                <a:lnTo>
                  <a:pt x="403151" y="36579"/>
                </a:lnTo>
                <a:lnTo>
                  <a:pt x="361372" y="16762"/>
                </a:lnTo>
                <a:lnTo>
                  <a:pt x="316006" y="4316"/>
                </a:lnTo>
                <a:lnTo>
                  <a:pt x="267811" y="0"/>
                </a:lnTo>
                <a:close/>
              </a:path>
            </a:pathLst>
          </a:custGeom>
          <a:solidFill>
            <a:srgbClr val="464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5571" y="223936"/>
            <a:ext cx="189500" cy="209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4463" y="223936"/>
            <a:ext cx="119329" cy="21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7858" y="62208"/>
            <a:ext cx="536575" cy="535940"/>
          </a:xfrm>
          <a:custGeom>
            <a:avLst/>
            <a:gdLst/>
            <a:ahLst/>
            <a:cxnLst/>
            <a:rect l="l" t="t" r="r" b="b"/>
            <a:pathLst>
              <a:path w="536575" h="535940">
                <a:moveTo>
                  <a:pt x="268194" y="0"/>
                </a:moveTo>
                <a:lnTo>
                  <a:pt x="219999" y="4316"/>
                </a:lnTo>
                <a:lnTo>
                  <a:pt x="174633" y="16762"/>
                </a:lnTo>
                <a:lnTo>
                  <a:pt x="132854" y="36579"/>
                </a:lnTo>
                <a:lnTo>
                  <a:pt x="95421" y="63012"/>
                </a:lnTo>
                <a:lnTo>
                  <a:pt x="63092" y="95304"/>
                </a:lnTo>
                <a:lnTo>
                  <a:pt x="36627" y="132697"/>
                </a:lnTo>
                <a:lnTo>
                  <a:pt x="16784" y="174436"/>
                </a:lnTo>
                <a:lnTo>
                  <a:pt x="4322" y="219764"/>
                </a:lnTo>
                <a:lnTo>
                  <a:pt x="0" y="267923"/>
                </a:lnTo>
                <a:lnTo>
                  <a:pt x="4322" y="315967"/>
                </a:lnTo>
                <a:lnTo>
                  <a:pt x="16784" y="361207"/>
                </a:lnTo>
                <a:lnTo>
                  <a:pt x="36627" y="402883"/>
                </a:lnTo>
                <a:lnTo>
                  <a:pt x="63092" y="440234"/>
                </a:lnTo>
                <a:lnTo>
                  <a:pt x="95421" y="472499"/>
                </a:lnTo>
                <a:lnTo>
                  <a:pt x="132854" y="498919"/>
                </a:lnTo>
                <a:lnTo>
                  <a:pt x="174633" y="518731"/>
                </a:lnTo>
                <a:lnTo>
                  <a:pt x="219999" y="531177"/>
                </a:lnTo>
                <a:lnTo>
                  <a:pt x="268194" y="535494"/>
                </a:lnTo>
                <a:lnTo>
                  <a:pt x="316375" y="531177"/>
                </a:lnTo>
                <a:lnTo>
                  <a:pt x="361705" y="518731"/>
                </a:lnTo>
                <a:lnTo>
                  <a:pt x="403431" y="498919"/>
                </a:lnTo>
                <a:lnTo>
                  <a:pt x="440801" y="472499"/>
                </a:lnTo>
                <a:lnTo>
                  <a:pt x="473063" y="440234"/>
                </a:lnTo>
                <a:lnTo>
                  <a:pt x="499465" y="402883"/>
                </a:lnTo>
                <a:lnTo>
                  <a:pt x="519255" y="361207"/>
                </a:lnTo>
                <a:lnTo>
                  <a:pt x="531681" y="315967"/>
                </a:lnTo>
                <a:lnTo>
                  <a:pt x="535990" y="267923"/>
                </a:lnTo>
                <a:lnTo>
                  <a:pt x="531681" y="219764"/>
                </a:lnTo>
                <a:lnTo>
                  <a:pt x="519255" y="174436"/>
                </a:lnTo>
                <a:lnTo>
                  <a:pt x="499465" y="132698"/>
                </a:lnTo>
                <a:lnTo>
                  <a:pt x="473063" y="95304"/>
                </a:lnTo>
                <a:lnTo>
                  <a:pt x="440801" y="63012"/>
                </a:lnTo>
                <a:lnTo>
                  <a:pt x="403431" y="36579"/>
                </a:lnTo>
                <a:lnTo>
                  <a:pt x="361705" y="16762"/>
                </a:lnTo>
                <a:lnTo>
                  <a:pt x="316375" y="4316"/>
                </a:lnTo>
                <a:lnTo>
                  <a:pt x="268194" y="0"/>
                </a:lnTo>
                <a:close/>
              </a:path>
            </a:pathLst>
          </a:custGeom>
          <a:solidFill>
            <a:srgbClr val="B4DB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77573" y="248523"/>
            <a:ext cx="416610" cy="178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263" y="219913"/>
            <a:ext cx="3167379" cy="324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 u="heavy">
                <a:solidFill>
                  <a:srgbClr val="0462C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93" y="1678279"/>
            <a:ext cx="8211184" cy="2504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15850" y="4830367"/>
            <a:ext cx="238187" cy="214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 b="1">
                <a:solidFill>
                  <a:srgbClr val="4E4D4D"/>
                </a:solidFill>
                <a:latin typeface="Arial Narrow" charset="0"/>
              </a:defRPr>
            </a:lvl1pPr>
          </a:lstStyle>
          <a:p>
            <a:fld id="{EFB51A30-15CA-344C-8A5C-EC3C7C72E970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651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</p:sldLayoutIdLst>
  <p:hf hdr="0" ftr="0" dt="0"/>
  <p:txStyles>
    <p:titleStyle>
      <a:lvl1pPr algn="ctr" defTabSz="455873" rtl="0" eaLnBrk="0" fontAlgn="base" hangingPunct="0">
        <a:spcBef>
          <a:spcPct val="0"/>
        </a:spcBef>
        <a:spcAft>
          <a:spcPct val="0"/>
        </a:spcAft>
        <a:defRPr sz="4349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5873" rtl="0" eaLnBrk="0" fontAlgn="base" hangingPunct="0">
        <a:spcBef>
          <a:spcPct val="0"/>
        </a:spcBef>
        <a:spcAft>
          <a:spcPct val="0"/>
        </a:spcAft>
        <a:defRPr sz="4349">
          <a:solidFill>
            <a:schemeClr val="tx1"/>
          </a:solidFill>
          <a:latin typeface="Calibri" charset="0"/>
          <a:ea typeface="MS PGothic" panose="020B0600070205080204" pitchFamily="34" charset="-128"/>
        </a:defRPr>
      </a:lvl2pPr>
      <a:lvl3pPr algn="ctr" defTabSz="455873" rtl="0" eaLnBrk="0" fontAlgn="base" hangingPunct="0">
        <a:spcBef>
          <a:spcPct val="0"/>
        </a:spcBef>
        <a:spcAft>
          <a:spcPct val="0"/>
        </a:spcAft>
        <a:defRPr sz="4349">
          <a:solidFill>
            <a:schemeClr val="tx1"/>
          </a:solidFill>
          <a:latin typeface="Calibri" charset="0"/>
          <a:ea typeface="MS PGothic" panose="020B0600070205080204" pitchFamily="34" charset="-128"/>
        </a:defRPr>
      </a:lvl3pPr>
      <a:lvl4pPr algn="ctr" defTabSz="455873" rtl="0" eaLnBrk="0" fontAlgn="base" hangingPunct="0">
        <a:spcBef>
          <a:spcPct val="0"/>
        </a:spcBef>
        <a:spcAft>
          <a:spcPct val="0"/>
        </a:spcAft>
        <a:defRPr sz="4349">
          <a:solidFill>
            <a:schemeClr val="tx1"/>
          </a:solidFill>
          <a:latin typeface="Calibri" charset="0"/>
          <a:ea typeface="MS PGothic" panose="020B0600070205080204" pitchFamily="34" charset="-128"/>
        </a:defRPr>
      </a:lvl4pPr>
      <a:lvl5pPr algn="ctr" defTabSz="455873" rtl="0" eaLnBrk="0" fontAlgn="base" hangingPunct="0">
        <a:spcBef>
          <a:spcPct val="0"/>
        </a:spcBef>
        <a:spcAft>
          <a:spcPct val="0"/>
        </a:spcAft>
        <a:defRPr sz="4349">
          <a:solidFill>
            <a:schemeClr val="tx1"/>
          </a:solidFill>
          <a:latin typeface="Calibri" charset="0"/>
          <a:ea typeface="MS PGothic" panose="020B0600070205080204" pitchFamily="34" charset="-128"/>
        </a:defRPr>
      </a:lvl5pPr>
      <a:lvl6pPr marL="456979" algn="ctr" defTabSz="456979" rtl="0" fontAlgn="base">
        <a:spcBef>
          <a:spcPct val="0"/>
        </a:spcBef>
        <a:spcAft>
          <a:spcPct val="0"/>
        </a:spcAft>
        <a:defRPr sz="4397">
          <a:solidFill>
            <a:schemeClr val="tx1"/>
          </a:solidFill>
          <a:latin typeface="Calibri" charset="0"/>
          <a:ea typeface="ＭＳ Ｐゴシック" charset="-128"/>
        </a:defRPr>
      </a:lvl6pPr>
      <a:lvl7pPr marL="913957" algn="ctr" defTabSz="456979" rtl="0" fontAlgn="base">
        <a:spcBef>
          <a:spcPct val="0"/>
        </a:spcBef>
        <a:spcAft>
          <a:spcPct val="0"/>
        </a:spcAft>
        <a:defRPr sz="4397">
          <a:solidFill>
            <a:schemeClr val="tx1"/>
          </a:solidFill>
          <a:latin typeface="Calibri" charset="0"/>
          <a:ea typeface="ＭＳ Ｐゴシック" charset="-128"/>
        </a:defRPr>
      </a:lvl7pPr>
      <a:lvl8pPr marL="1370936" algn="ctr" defTabSz="456979" rtl="0" fontAlgn="base">
        <a:spcBef>
          <a:spcPct val="0"/>
        </a:spcBef>
        <a:spcAft>
          <a:spcPct val="0"/>
        </a:spcAft>
        <a:defRPr sz="4397">
          <a:solidFill>
            <a:schemeClr val="tx1"/>
          </a:solidFill>
          <a:latin typeface="Calibri" charset="0"/>
          <a:ea typeface="ＭＳ Ｐゴシック" charset="-128"/>
        </a:defRPr>
      </a:lvl8pPr>
      <a:lvl9pPr marL="1827914" algn="ctr" defTabSz="456979" rtl="0" fontAlgn="base">
        <a:spcBef>
          <a:spcPct val="0"/>
        </a:spcBef>
        <a:spcAft>
          <a:spcPct val="0"/>
        </a:spcAft>
        <a:defRPr sz="4397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1607" indent="-341607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4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1537" indent="-284474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7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67" indent="-227342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2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530" indent="-227342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4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593" indent="-227342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4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385" indent="-228488" algn="l" defTabSz="456979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3" indent="-228488" algn="l" defTabSz="456979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343" indent="-228488" algn="l" defTabSz="456979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321" indent="-228488" algn="l" defTabSz="456979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9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57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6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4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5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3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52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830" algn="l" defTabSz="4569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239" y="62208"/>
            <a:ext cx="536575" cy="535940"/>
          </a:xfrm>
          <a:custGeom>
            <a:avLst/>
            <a:gdLst/>
            <a:ahLst/>
            <a:cxnLst/>
            <a:rect l="l" t="t" r="r" b="b"/>
            <a:pathLst>
              <a:path w="536575" h="535940">
                <a:moveTo>
                  <a:pt x="267799" y="0"/>
                </a:moveTo>
                <a:lnTo>
                  <a:pt x="219617" y="4316"/>
                </a:lnTo>
                <a:lnTo>
                  <a:pt x="174286" y="16762"/>
                </a:lnTo>
                <a:lnTo>
                  <a:pt x="132560" y="36579"/>
                </a:lnTo>
                <a:lnTo>
                  <a:pt x="95189" y="63012"/>
                </a:lnTo>
                <a:lnTo>
                  <a:pt x="62926" y="95304"/>
                </a:lnTo>
                <a:lnTo>
                  <a:pt x="36524" y="132697"/>
                </a:lnTo>
                <a:lnTo>
                  <a:pt x="16734" y="174436"/>
                </a:lnTo>
                <a:lnTo>
                  <a:pt x="4308" y="219764"/>
                </a:lnTo>
                <a:lnTo>
                  <a:pt x="0" y="267923"/>
                </a:lnTo>
                <a:lnTo>
                  <a:pt x="4308" y="315967"/>
                </a:lnTo>
                <a:lnTo>
                  <a:pt x="16734" y="361207"/>
                </a:lnTo>
                <a:lnTo>
                  <a:pt x="36524" y="402883"/>
                </a:lnTo>
                <a:lnTo>
                  <a:pt x="62926" y="440234"/>
                </a:lnTo>
                <a:lnTo>
                  <a:pt x="95189" y="472499"/>
                </a:lnTo>
                <a:lnTo>
                  <a:pt x="132560" y="498919"/>
                </a:lnTo>
                <a:lnTo>
                  <a:pt x="174286" y="518731"/>
                </a:lnTo>
                <a:lnTo>
                  <a:pt x="219617" y="531177"/>
                </a:lnTo>
                <a:lnTo>
                  <a:pt x="267799" y="535494"/>
                </a:lnTo>
                <a:lnTo>
                  <a:pt x="315991" y="531177"/>
                </a:lnTo>
                <a:lnTo>
                  <a:pt x="361356" y="518731"/>
                </a:lnTo>
                <a:lnTo>
                  <a:pt x="403133" y="498919"/>
                </a:lnTo>
                <a:lnTo>
                  <a:pt x="440564" y="472499"/>
                </a:lnTo>
                <a:lnTo>
                  <a:pt x="472891" y="440234"/>
                </a:lnTo>
                <a:lnTo>
                  <a:pt x="499355" y="402883"/>
                </a:lnTo>
                <a:lnTo>
                  <a:pt x="519197" y="361207"/>
                </a:lnTo>
                <a:lnTo>
                  <a:pt x="531658" y="315967"/>
                </a:lnTo>
                <a:lnTo>
                  <a:pt x="535981" y="267923"/>
                </a:lnTo>
                <a:lnTo>
                  <a:pt x="531658" y="219764"/>
                </a:lnTo>
                <a:lnTo>
                  <a:pt x="519197" y="174436"/>
                </a:lnTo>
                <a:lnTo>
                  <a:pt x="499355" y="132698"/>
                </a:lnTo>
                <a:lnTo>
                  <a:pt x="472891" y="95304"/>
                </a:lnTo>
                <a:lnTo>
                  <a:pt x="440564" y="63012"/>
                </a:lnTo>
                <a:lnTo>
                  <a:pt x="403133" y="36579"/>
                </a:lnTo>
                <a:lnTo>
                  <a:pt x="361356" y="16762"/>
                </a:lnTo>
                <a:lnTo>
                  <a:pt x="315991" y="4316"/>
                </a:lnTo>
                <a:lnTo>
                  <a:pt x="267799" y="0"/>
                </a:lnTo>
                <a:close/>
              </a:path>
            </a:pathLst>
          </a:custGeom>
          <a:solidFill>
            <a:srgbClr val="464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554" y="223936"/>
            <a:ext cx="189492" cy="2094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4437" y="223936"/>
            <a:ext cx="119324" cy="2131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17822" y="62208"/>
            <a:ext cx="536575" cy="535940"/>
          </a:xfrm>
          <a:custGeom>
            <a:avLst/>
            <a:gdLst/>
            <a:ahLst/>
            <a:cxnLst/>
            <a:rect l="l" t="t" r="r" b="b"/>
            <a:pathLst>
              <a:path w="536575" h="535940">
                <a:moveTo>
                  <a:pt x="268182" y="0"/>
                </a:moveTo>
                <a:lnTo>
                  <a:pt x="219989" y="4316"/>
                </a:lnTo>
                <a:lnTo>
                  <a:pt x="174625" y="16762"/>
                </a:lnTo>
                <a:lnTo>
                  <a:pt x="132848" y="36579"/>
                </a:lnTo>
                <a:lnTo>
                  <a:pt x="95416" y="63012"/>
                </a:lnTo>
                <a:lnTo>
                  <a:pt x="63089" y="95304"/>
                </a:lnTo>
                <a:lnTo>
                  <a:pt x="36626" y="132697"/>
                </a:lnTo>
                <a:lnTo>
                  <a:pt x="16784" y="174436"/>
                </a:lnTo>
                <a:lnTo>
                  <a:pt x="4322" y="219764"/>
                </a:lnTo>
                <a:lnTo>
                  <a:pt x="0" y="267923"/>
                </a:lnTo>
                <a:lnTo>
                  <a:pt x="4322" y="315967"/>
                </a:lnTo>
                <a:lnTo>
                  <a:pt x="16784" y="361207"/>
                </a:lnTo>
                <a:lnTo>
                  <a:pt x="36626" y="402883"/>
                </a:lnTo>
                <a:lnTo>
                  <a:pt x="63089" y="440234"/>
                </a:lnTo>
                <a:lnTo>
                  <a:pt x="95416" y="472499"/>
                </a:lnTo>
                <a:lnTo>
                  <a:pt x="132848" y="498919"/>
                </a:lnTo>
                <a:lnTo>
                  <a:pt x="174625" y="518731"/>
                </a:lnTo>
                <a:lnTo>
                  <a:pt x="219989" y="531177"/>
                </a:lnTo>
                <a:lnTo>
                  <a:pt x="268182" y="535494"/>
                </a:lnTo>
                <a:lnTo>
                  <a:pt x="316361" y="531177"/>
                </a:lnTo>
                <a:lnTo>
                  <a:pt x="361688" y="518731"/>
                </a:lnTo>
                <a:lnTo>
                  <a:pt x="403412" y="498919"/>
                </a:lnTo>
                <a:lnTo>
                  <a:pt x="440781" y="472499"/>
                </a:lnTo>
                <a:lnTo>
                  <a:pt x="473042" y="440234"/>
                </a:lnTo>
                <a:lnTo>
                  <a:pt x="499443" y="402883"/>
                </a:lnTo>
                <a:lnTo>
                  <a:pt x="519232" y="361207"/>
                </a:lnTo>
                <a:lnTo>
                  <a:pt x="531657" y="315967"/>
                </a:lnTo>
                <a:lnTo>
                  <a:pt x="535966" y="267923"/>
                </a:lnTo>
                <a:lnTo>
                  <a:pt x="531657" y="219764"/>
                </a:lnTo>
                <a:lnTo>
                  <a:pt x="519232" y="174436"/>
                </a:lnTo>
                <a:lnTo>
                  <a:pt x="499443" y="132698"/>
                </a:lnTo>
                <a:lnTo>
                  <a:pt x="473042" y="95304"/>
                </a:lnTo>
                <a:lnTo>
                  <a:pt x="440781" y="63012"/>
                </a:lnTo>
                <a:lnTo>
                  <a:pt x="403412" y="36579"/>
                </a:lnTo>
                <a:lnTo>
                  <a:pt x="361688" y="16762"/>
                </a:lnTo>
                <a:lnTo>
                  <a:pt x="316361" y="4316"/>
                </a:lnTo>
                <a:lnTo>
                  <a:pt x="268182" y="0"/>
                </a:lnTo>
                <a:close/>
              </a:path>
            </a:pathLst>
          </a:custGeom>
          <a:solidFill>
            <a:srgbClr val="B4DB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7534" y="248523"/>
            <a:ext cx="416592" cy="178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488" y="101549"/>
            <a:ext cx="3047365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774" y="1050572"/>
            <a:ext cx="7826451" cy="1680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58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48BF-B3C1-994F-AAB3-EF77159115CA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0842-731A-8644-9CDD-29290132D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8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48BF-B3C1-994F-AAB3-EF77159115CA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0842-731A-8644-9CDD-29290132D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503" y="2739866"/>
            <a:ext cx="56709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504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160" y="2314384"/>
            <a:ext cx="73256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E4D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4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FEBF12D-4619-8247-B2B8-9E783F18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3845"/>
            <a:ext cx="8241030" cy="99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6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</p:sldLayoutIdLst>
  <p:hf hdr="0" ft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accent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AD494820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18" Type="http://schemas.openxmlformats.org/officeDocument/2006/relationships/image" Target="../media/image54.png"/><Relationship Id="rId3" Type="http://schemas.microsoft.com/office/2018/10/relationships/comments" Target="../comments/modernComment_877_7F8C8E35.xml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6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invisionapp.com/share/FYXZW1HEGN6#/screens/424497508_Lobby_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457" y="1458925"/>
            <a:ext cx="249174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>
                <a:solidFill>
                  <a:srgbClr val="404040"/>
                </a:solidFill>
                <a:latin typeface="Arial"/>
                <a:cs typeface="Arial"/>
              </a:rPr>
              <a:t>Recruitment  Solutions.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7396" y="3068573"/>
            <a:ext cx="1971039" cy="70358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b="1">
                <a:solidFill>
                  <a:srgbClr val="4E4E4E"/>
                </a:solidFill>
                <a:latin typeface="Carlito"/>
                <a:cs typeface="Carlito"/>
              </a:rPr>
              <a:t>NJ </a:t>
            </a:r>
            <a:r>
              <a:rPr sz="1800" b="1" spc="-5">
                <a:solidFill>
                  <a:srgbClr val="4E4E4E"/>
                </a:solidFill>
                <a:latin typeface="Carlito"/>
                <a:cs typeface="Carlito"/>
              </a:rPr>
              <a:t>Advance</a:t>
            </a:r>
            <a:r>
              <a:rPr sz="1800" b="1" spc="-30">
                <a:solidFill>
                  <a:srgbClr val="4E4E4E"/>
                </a:solidFill>
                <a:latin typeface="Carlito"/>
                <a:cs typeface="Carlito"/>
              </a:rPr>
              <a:t> </a:t>
            </a:r>
            <a:r>
              <a:rPr sz="1800" b="1" spc="-5">
                <a:solidFill>
                  <a:srgbClr val="4E4E4E"/>
                </a:solidFill>
                <a:latin typeface="Carlito"/>
                <a:cs typeface="Carlito"/>
              </a:rPr>
              <a:t>Media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spc="-5">
                <a:latin typeface="Carlito"/>
                <a:cs typeface="Carlito"/>
              </a:rPr>
              <a:t>Presented </a:t>
            </a:r>
            <a:r>
              <a:rPr sz="1200">
                <a:latin typeface="Carlito"/>
                <a:cs typeface="Carlito"/>
              </a:rPr>
              <a:t>by: Melissa</a:t>
            </a:r>
            <a:r>
              <a:rPr sz="1200" spc="-100">
                <a:latin typeface="Carlito"/>
                <a:cs typeface="Carlito"/>
              </a:rPr>
              <a:t> </a:t>
            </a:r>
            <a:r>
              <a:rPr sz="1200" spc="-5">
                <a:latin typeface="Carlito"/>
                <a:cs typeface="Carlito"/>
              </a:rPr>
              <a:t>Ambrose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3170" y="4816246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8655" y="2860548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>
                <a:moveTo>
                  <a:pt x="0" y="0"/>
                </a:moveTo>
                <a:lnTo>
                  <a:pt x="2393822" y="0"/>
                </a:lnTo>
              </a:path>
            </a:pathLst>
          </a:custGeom>
          <a:ln w="76200">
            <a:solidFill>
              <a:srgbClr val="C1D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DBC31B-B78F-439B-A97E-0511E3D5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1203"/>
            <a:ext cx="2857899" cy="857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51" y="159402"/>
            <a:ext cx="3167379" cy="324484"/>
          </a:xfrm>
        </p:spPr>
        <p:txBody>
          <a:bodyPr>
            <a:normAutofit fontScale="90000"/>
          </a:bodyPr>
          <a:lstStyle/>
          <a:p>
            <a:r>
              <a:rPr lang="en-US" sz="27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3914" y="1086787"/>
            <a:ext cx="4691990" cy="2504440"/>
          </a:xfrm>
        </p:spPr>
        <p:txBody>
          <a:bodyPr>
            <a:normAutofit/>
          </a:bodyPr>
          <a:lstStyle/>
          <a:p>
            <a:r>
              <a:rPr lang="en-US" sz="1600" b="1" dirty="0"/>
              <a:t>How it helps you: </a:t>
            </a:r>
          </a:p>
          <a:p>
            <a:r>
              <a:rPr lang="en-US" sz="1600" dirty="0"/>
              <a:t>Online display ads, (a.k.a. banner ads) allows you to gain awareness, advertise a product, promote an event or create urgency with a call-to-action in front of your desired audience (targeted by geography, behavior, content, and purchase intent).</a:t>
            </a:r>
          </a:p>
          <a:p>
            <a:r>
              <a:rPr lang="en-US" sz="1600" b="1" dirty="0"/>
              <a:t>How it’s measured: </a:t>
            </a:r>
          </a:p>
          <a:p>
            <a:r>
              <a:rPr lang="en-US" sz="1600" dirty="0"/>
              <a:t>Full reporting available- success metrics are measured by ads served, hours of exposure and CTR.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14350">
              <a:defRPr/>
            </a:pPr>
            <a:fld id="{F9DCB666-F0D3-1542-A66C-C11C402C4C5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417" y="3683381"/>
            <a:ext cx="576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9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Why use us: </a:t>
            </a:r>
          </a:p>
          <a:p>
            <a:pPr marL="128588" indent="-128588" defTabSz="5143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Premium ad placement on LehighValley.com. We own the audiences and only direct buyers get the best ad positioning.</a:t>
            </a:r>
          </a:p>
          <a:p>
            <a:pPr marL="128588" indent="-128588" defTabSz="5143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Daily optimization by local, digital advertising experts.</a:t>
            </a:r>
          </a:p>
          <a:p>
            <a:pPr marL="128588" indent="-128588" defTabSz="5143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Beyond our owned and operated sites, reach anyone, anywhere. We can reach 97% of </a:t>
            </a:r>
            <a:r>
              <a:rPr lang="en-US" sz="900" b="1" u="sng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websites.</a:t>
            </a:r>
          </a:p>
          <a:p>
            <a:pPr defTabSz="514350">
              <a:defRPr/>
            </a:pP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573" y="981395"/>
            <a:ext cx="2791174" cy="22041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5227" y="3678203"/>
            <a:ext cx="5875153" cy="829985"/>
          </a:xfrm>
          <a:prstGeom prst="rect">
            <a:avLst/>
          </a:prstGeom>
          <a:noFill/>
          <a:ln>
            <a:solidFill>
              <a:srgbClr val="C1D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C9FDD-A3AA-4341-BA7B-14FB99B87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002" y="1205802"/>
            <a:ext cx="2320759" cy="13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3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9EE0A4-E54B-E940-8FC0-545EC6E890B4}"/>
              </a:ext>
            </a:extLst>
          </p:cNvPr>
          <p:cNvSpPr txBox="1"/>
          <p:nvPr/>
        </p:nvSpPr>
        <p:spPr>
          <a:xfrm>
            <a:off x="334725" y="4729213"/>
            <a:ext cx="2808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79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“Owned and Operated Discussion| October 22, 2019</a:t>
            </a:r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23178704-5527-EC4C-88BC-732681EBE5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639" y="4827176"/>
            <a:ext cx="2075161" cy="189636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6E2562-4BD3-49FB-A73B-ACB6D41D1CB6}"/>
              </a:ext>
            </a:extLst>
          </p:cNvPr>
          <p:cNvSpPr txBox="1">
            <a:spLocks/>
          </p:cNvSpPr>
          <p:nvPr/>
        </p:nvSpPr>
        <p:spPr bwMode="auto">
          <a:xfrm>
            <a:off x="1663420" y="240642"/>
            <a:ext cx="598180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/>
                <a:ea typeface="MS PGothic" charset="-128"/>
                <a:cs typeface="Tahoma"/>
              </a:rPr>
              <a:t>Social Display Ads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A9020B-3592-4A75-82C9-96EC73BC45DF}"/>
              </a:ext>
            </a:extLst>
          </p:cNvPr>
          <p:cNvSpPr txBox="1">
            <a:spLocks/>
          </p:cNvSpPr>
          <p:nvPr/>
        </p:nvSpPr>
        <p:spPr>
          <a:xfrm>
            <a:off x="623982" y="754423"/>
            <a:ext cx="5575787" cy="42623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8013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rgbClr val="4E4D4D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marL="457223" indent="0" algn="l" defTabSz="608013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2pPr>
            <a:lvl3pPr marL="914445" indent="0" algn="l" defTabSz="608013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3pPr>
            <a:lvl4pPr marL="1371668" indent="0" algn="l" defTabSz="608013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4pPr>
            <a:lvl5pPr marL="1828890" indent="0" algn="l" defTabSz="608013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5pPr>
            <a:lvl6pPr marL="3352186" indent="-304742" algn="l" defTabSz="60948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73" indent="-304742" algn="l" defTabSz="60948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61" indent="-304742" algn="l" defTabSz="60948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49" indent="-304742" algn="l" defTabSz="60948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it?</a:t>
            </a:r>
          </a:p>
          <a:p>
            <a:pPr marL="600092" marR="0" lvl="1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 Assets that leverage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BACD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 Social Posts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content and then are served on our article pages to your ideal audience</a:t>
            </a:r>
          </a:p>
          <a:p>
            <a:pPr marL="600092" marR="0" lvl="1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Leverages digital display audiences to engage and drive them back to a social user experience, thus driving higher engagement and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BACD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 performance  </a:t>
            </a:r>
          </a:p>
          <a:p>
            <a:pPr marL="600092" marR="0" lvl="1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300x250 or 300x600 units with dynamic resizing that are imbedded within content at the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BACD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level</a:t>
            </a:r>
          </a:p>
          <a:p>
            <a:pPr marL="943009" marR="0" lvl="2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resizing allows for the best user experience as it will expand vertically as needed based on the image being used</a:t>
            </a: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It works</a:t>
            </a:r>
          </a:p>
          <a:p>
            <a:pPr marL="600092" marR="0" lvl="1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units run on both Desktop and Mobile on our Owned &amp; Operated sites as well as Extended Reach</a:t>
            </a:r>
          </a:p>
          <a:p>
            <a:pPr marL="600092" marR="0" lvl="1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relevant audiences by:</a:t>
            </a:r>
          </a:p>
          <a:p>
            <a:pPr marL="943009" marR="0" lvl="2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Geo, Demo, Behavior or Contextually</a:t>
            </a:r>
          </a:p>
          <a:p>
            <a:pPr marL="600092" marR="0" lvl="1" indent="-257175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ACD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 posts from Facebook, Instagram, Twitter, LinkedIn, Pinterest, TikTok, YouTube and Snapchat</a:t>
            </a: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4E4D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4E4D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4E4D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4E4D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4E4D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601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4E4D4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13A8F8F-1FC4-4103-9945-7B1D4429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05" y="4587919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EC17E7-CBF7-4C71-A9CB-E84EA6FF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1" y="4587918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788AAD4-7B41-48CC-833E-C433A278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11" y="4591708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7B533EF9-4208-45E9-BA13-4606A405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42" y="4587919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81E95DB5-69D0-4206-8F7C-A89547E8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03" y="4587919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B84510D9-1DC2-4A3E-A81C-888FBAFA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33" y="4587919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07A2AE07-8626-4662-BF6A-0864776C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72" y="4643595"/>
            <a:ext cx="371183" cy="2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FAC2830B-7A6E-43C1-9F75-F0037009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64" y="4587918"/>
            <a:ext cx="371183" cy="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F16EAE-0437-43C3-94C4-26D4DCD18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91" y="382896"/>
            <a:ext cx="2352448" cy="4194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41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526EC16-26EF-4B83-AF3A-2F6782D72771}"/>
              </a:ext>
            </a:extLst>
          </p:cNvPr>
          <p:cNvSpPr/>
          <p:nvPr/>
        </p:nvSpPr>
        <p:spPr>
          <a:xfrm rot="20964056">
            <a:off x="1133417" y="1243042"/>
            <a:ext cx="4364460" cy="279595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2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3EE0C-5731-DD43-8B48-82258DCB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161" y="188242"/>
            <a:ext cx="3167379" cy="3244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Remessaging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D55430-E640-644A-903D-BC837D135020}"/>
              </a:ext>
            </a:extLst>
          </p:cNvPr>
          <p:cNvGrpSpPr/>
          <p:nvPr/>
        </p:nvGrpSpPr>
        <p:grpSpPr>
          <a:xfrm>
            <a:off x="1485900" y="1262777"/>
            <a:ext cx="4975871" cy="3024560"/>
            <a:chOff x="699607" y="1397297"/>
            <a:chExt cx="7020844" cy="4381047"/>
          </a:xfrm>
        </p:grpSpPr>
        <p:pic>
          <p:nvPicPr>
            <p:cNvPr id="4" name="Content Placeholder 54" descr="remessaging-blue.jpg">
              <a:extLst>
                <a:ext uri="{FF2B5EF4-FFF2-40B4-BE49-F238E27FC236}">
                  <a16:creationId xmlns:a16="http://schemas.microsoft.com/office/drawing/2014/main" id="{D8E2FD21-5B71-48E2-AAEF-EA8E7A6F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11" r="-4527"/>
            <a:stretch>
              <a:fillRect/>
            </a:stretch>
          </p:blipFill>
          <p:spPr bwMode="auto">
            <a:xfrm>
              <a:off x="1469103" y="1983582"/>
              <a:ext cx="4784744" cy="313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AD1302-365B-4B65-8D77-9F2312C7B646}"/>
                </a:ext>
              </a:extLst>
            </p:cNvPr>
            <p:cNvGrpSpPr/>
            <p:nvPr/>
          </p:nvGrpSpPr>
          <p:grpSpPr>
            <a:xfrm>
              <a:off x="699607" y="2396131"/>
              <a:ext cx="2187676" cy="474691"/>
              <a:chOff x="435505" y="1642588"/>
              <a:chExt cx="2187676" cy="47469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BC596FE-E1FA-4235-A598-26B236952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05" y="1780729"/>
                <a:ext cx="336550" cy="3365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962DA9-BA8B-4ED6-A545-E912D9C7D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978" y="1746992"/>
                <a:ext cx="362342" cy="359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13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D13BB7-B061-4489-BEF4-3ECA66074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461" y="1642588"/>
                <a:ext cx="1826720" cy="334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Potential client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EAF786-B1B0-465E-99BB-1729F6FA97B4}"/>
                </a:ext>
              </a:extLst>
            </p:cNvPr>
            <p:cNvGrpSpPr/>
            <p:nvPr/>
          </p:nvGrpSpPr>
          <p:grpSpPr>
            <a:xfrm>
              <a:off x="2088900" y="1683893"/>
              <a:ext cx="2592656" cy="363009"/>
              <a:chOff x="2160588" y="951522"/>
              <a:chExt cx="2592656" cy="36300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100F5AB-6756-4B5B-81AF-A04577B5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1003381"/>
                <a:ext cx="311150" cy="3111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7D5669-D22A-49DC-8134-6C97F739A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742" y="951522"/>
                <a:ext cx="362342" cy="359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13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909795-9B2D-48C8-81EB-544055955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6671" y="968456"/>
                <a:ext cx="2286573" cy="334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They visit your site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4DE7DF-CC49-4F09-B8F7-2FFEBEFC8896}"/>
                </a:ext>
              </a:extLst>
            </p:cNvPr>
            <p:cNvGrpSpPr/>
            <p:nvPr/>
          </p:nvGrpSpPr>
          <p:grpSpPr>
            <a:xfrm>
              <a:off x="4706913" y="1397297"/>
              <a:ext cx="3013538" cy="534973"/>
              <a:chOff x="5621866" y="785545"/>
              <a:chExt cx="3013538" cy="53497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1BCF003-1BA0-4559-8DBA-33566B83E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1866" y="928242"/>
                <a:ext cx="357187" cy="3571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EC4434-C9E2-4C6E-A662-E25E66033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6265" y="902973"/>
                <a:ext cx="362342" cy="359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13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9466F-9B70-4F32-9CE1-0C6F4AAEA8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9582" y="785545"/>
                <a:ext cx="2665822" cy="534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But leave </a:t>
                </a:r>
              </a:p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without converting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113F575-1525-4DED-8805-20811C66527D}"/>
                </a:ext>
              </a:extLst>
            </p:cNvPr>
            <p:cNvGrpSpPr/>
            <p:nvPr/>
          </p:nvGrpSpPr>
          <p:grpSpPr>
            <a:xfrm>
              <a:off x="4020271" y="4669453"/>
              <a:ext cx="3366030" cy="735588"/>
              <a:chOff x="4507445" y="5041985"/>
              <a:chExt cx="3366030" cy="73558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320642-D969-4B2E-BD6A-4FA2C8394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445" y="5300231"/>
                <a:ext cx="320675" cy="3222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BA74B868-9D37-4F3E-A108-DE4E56C13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599" y="5257509"/>
                <a:ext cx="362342" cy="359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13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id="{753BCBD1-7A9B-4333-9C2B-040B2941D7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731" y="5041985"/>
                <a:ext cx="3024744" cy="73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Your ads recapture</a:t>
                </a:r>
              </a:p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interest </a:t>
                </a:r>
                <a:r>
                  <a:rPr lang="en-US" altLang="en-US" sz="900" b="1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bringing them</a:t>
                </a:r>
              </a:p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b="1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back</a:t>
                </a: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 to your site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CCBD56-ABCB-4FF2-AA01-C66F5AED0670}"/>
                </a:ext>
              </a:extLst>
            </p:cNvPr>
            <p:cNvGrpSpPr/>
            <p:nvPr/>
          </p:nvGrpSpPr>
          <p:grpSpPr>
            <a:xfrm>
              <a:off x="1293978" y="5243370"/>
              <a:ext cx="3067579" cy="534974"/>
              <a:chOff x="2030942" y="6101911"/>
              <a:chExt cx="3067579" cy="53497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00AF753-599C-413B-927A-EBA2C96AC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942" y="6208271"/>
                <a:ext cx="355600" cy="35560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6">
                <a:extLst>
                  <a:ext uri="{FF2B5EF4-FFF2-40B4-BE49-F238E27FC236}">
                    <a16:creationId xmlns:a16="http://schemas.microsoft.com/office/drawing/2014/main" id="{9707A92D-D07B-4DA5-8FEA-E4A247DA9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590" y="6181939"/>
                <a:ext cx="362342" cy="359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13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4063A920-6F36-472E-AB03-24155EC0F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5019" y="6101911"/>
                <a:ext cx="2683502" cy="53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-128"/>
                  </a:defRPr>
                </a:lvl9pPr>
              </a:lstStyle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Potential clients</a:t>
                </a:r>
              </a:p>
              <a:p>
                <a:pPr defTabSz="25724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dirty="0">
                    <a:solidFill>
                      <a:srgbClr val="515050"/>
                    </a:solidFill>
                    <a:latin typeface="Arial" panose="020B0604020202020204" pitchFamily="34" charset="0"/>
                    <a:ea typeface="Tahoma" charset="0"/>
                    <a:cs typeface="Arial" panose="020B0604020202020204" pitchFamily="34" charset="0"/>
                  </a:rPr>
                  <a:t>turn into satisfied clients</a:t>
                </a:r>
              </a:p>
            </p:txBody>
          </p:sp>
        </p:grp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F95318FA-85B9-4534-AD4A-92D1957A2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276" y="4083016"/>
              <a:ext cx="1829032" cy="53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defTabSz="2572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515050"/>
                  </a:solidFill>
                  <a:latin typeface="Arial" panose="020B0604020202020204" pitchFamily="34" charset="0"/>
                  <a:ea typeface="Tahoma" charset="0"/>
                  <a:cs typeface="Arial" panose="020B0604020202020204" pitchFamily="34" charset="0"/>
                </a:rPr>
                <a:t>Your ads start </a:t>
              </a:r>
            </a:p>
            <a:p>
              <a:pPr defTabSz="2572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515050"/>
                  </a:solidFill>
                  <a:latin typeface="Arial" panose="020B0604020202020204" pitchFamily="34" charset="0"/>
                  <a:ea typeface="Tahoma" charset="0"/>
                  <a:cs typeface="Arial" panose="020B0604020202020204" pitchFamily="34" charset="0"/>
                </a:rPr>
                <a:t>appearing online</a:t>
              </a: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F6B603A6-9C2B-4C5D-AFA5-D791783AE5A9}"/>
                </a:ext>
              </a:extLst>
            </p:cNvPr>
            <p:cNvSpPr/>
            <p:nvPr/>
          </p:nvSpPr>
          <p:spPr>
            <a:xfrm rot="16200000">
              <a:off x="5629106" y="3533819"/>
              <a:ext cx="728662" cy="366712"/>
            </a:xfrm>
            <a:prstGeom prst="rightArrow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2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2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D81E64-BD6F-4936-9537-BFA31CBA56D1}"/>
              </a:ext>
            </a:extLst>
          </p:cNvPr>
          <p:cNvGrpSpPr/>
          <p:nvPr/>
        </p:nvGrpSpPr>
        <p:grpSpPr>
          <a:xfrm rot="472747">
            <a:off x="5660446" y="985407"/>
            <a:ext cx="2131361" cy="1339012"/>
            <a:chOff x="8091179" y="3680150"/>
            <a:chExt cx="3788100" cy="237984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EFE161-EE66-431B-BAEB-E2683CBE103C}"/>
                </a:ext>
              </a:extLst>
            </p:cNvPr>
            <p:cNvSpPr/>
            <p:nvPr/>
          </p:nvSpPr>
          <p:spPr>
            <a:xfrm>
              <a:off x="8190284" y="3742412"/>
              <a:ext cx="3589890" cy="2255322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2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512175-CAC4-49AD-8BAF-D8075CA6BB57}"/>
                </a:ext>
              </a:extLst>
            </p:cNvPr>
            <p:cNvSpPr/>
            <p:nvPr/>
          </p:nvSpPr>
          <p:spPr>
            <a:xfrm>
              <a:off x="8091179" y="3680150"/>
              <a:ext cx="3788100" cy="2379846"/>
            </a:xfrm>
            <a:prstGeom prst="ellipse">
              <a:avLst/>
            </a:prstGeom>
            <a:noFill/>
            <a:ln w="41275">
              <a:solidFill>
                <a:srgbClr val="ED1C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2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8ED22E-FA34-4538-8CB7-EE47A49B87F2}"/>
                </a:ext>
              </a:extLst>
            </p:cNvPr>
            <p:cNvSpPr/>
            <p:nvPr/>
          </p:nvSpPr>
          <p:spPr>
            <a:xfrm>
              <a:off x="8339941" y="4079742"/>
              <a:ext cx="3324443" cy="16167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2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13" b="1" spc="-23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  <a:t>Remessaging should</a:t>
              </a:r>
            </a:p>
            <a:p>
              <a:pPr algn="ctr" defTabSz="2572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13" b="1" spc="-23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  <a:t>be part of every marketing campaign </a:t>
              </a:r>
            </a:p>
            <a:p>
              <a:pPr algn="ctr" defTabSz="257243" eaLnBrk="0" fontAlgn="base" hangingPunct="0">
                <a:lnSpc>
                  <a:spcPts val="49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endParaRPr>
            </a:p>
            <a:p>
              <a:pPr algn="ctr" defTabSz="25724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88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  <a:t>to maintain top of mind </a:t>
              </a:r>
              <a:br>
                <a:rPr lang="en-US" sz="788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</a:br>
              <a:r>
                <a:rPr lang="en-US" sz="788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  <a:t>brand awareness to those who </a:t>
              </a:r>
              <a:br>
                <a:rPr lang="en-US" sz="788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</a:br>
              <a:r>
                <a:rPr lang="en-US" sz="788" dirty="0">
                  <a:solidFill>
                    <a:prstClr val="white"/>
                  </a:solidFill>
                  <a:latin typeface="Tahoma" charset="0"/>
                  <a:ea typeface="Tahoma" charset="0"/>
                  <a:cs typeface="Tahoma" charset="0"/>
                </a:rPr>
                <a:t>have visited your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18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315" y="875741"/>
            <a:ext cx="3096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sz="3200" b="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404040"/>
                </a:solidFill>
                <a:latin typeface="Arial"/>
                <a:cs typeface="Arial"/>
              </a:rPr>
              <a:t>Campaign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7056" y="1873123"/>
            <a:ext cx="4092144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Impressions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target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audience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Clicks/leads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Engagement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7329" marR="5080" lvl="0" indent="-215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Highlight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Involvement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job</a:t>
            </a:r>
            <a:r>
              <a:rPr kumimoji="0" sz="1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seekers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739" y="1595627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>
                <a:moveTo>
                  <a:pt x="0" y="0"/>
                </a:moveTo>
                <a:lnTo>
                  <a:pt x="3119755" y="0"/>
                </a:lnTo>
              </a:path>
            </a:pathLst>
          </a:custGeom>
          <a:ln w="76200">
            <a:solidFill>
              <a:srgbClr val="C1D92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7A57AFF-493A-4781-B7EE-9CE1602E98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3552" y="4884418"/>
            <a:ext cx="1959863" cy="1798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0"/>
            <a:ext cx="2468880" cy="5143500"/>
          </a:xfrm>
          <a:custGeom>
            <a:avLst/>
            <a:gdLst/>
            <a:ahLst/>
            <a:cxnLst/>
            <a:rect l="l" t="t" r="r" b="b"/>
            <a:pathLst>
              <a:path w="2468879" h="5143500">
                <a:moveTo>
                  <a:pt x="2468879" y="0"/>
                </a:moveTo>
                <a:lnTo>
                  <a:pt x="0" y="0"/>
                </a:lnTo>
                <a:lnTo>
                  <a:pt x="0" y="5143500"/>
                </a:lnTo>
                <a:lnTo>
                  <a:pt x="2468879" y="5143500"/>
                </a:lnTo>
                <a:lnTo>
                  <a:pt x="2468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830" y="94869"/>
            <a:ext cx="1301370" cy="14254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39370">
              <a:lnSpc>
                <a:spcPct val="75100"/>
              </a:lnSpc>
              <a:spcBef>
                <a:spcPts val="725"/>
              </a:spcBef>
            </a:pPr>
            <a:r>
              <a:rPr sz="2100" b="0" spc="-6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F</a:t>
            </a:r>
            <a:r>
              <a:rPr sz="2100" b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</a:t>
            </a:r>
            <a:r>
              <a:rPr sz="2100" b="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c</a:t>
            </a:r>
            <a:r>
              <a:rPr sz="2100" b="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</a:t>
            </a:r>
            <a:r>
              <a:rPr sz="2100" b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book  </a:t>
            </a:r>
            <a:r>
              <a:rPr sz="2100" b="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for </a:t>
            </a:r>
            <a:r>
              <a:rPr sz="2100" b="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100" b="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Employer </a:t>
            </a:r>
            <a:r>
              <a:rPr sz="2100" b="0" spc="-509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100" b="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Branding</a:t>
            </a:r>
            <a:endParaRPr sz="21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76100"/>
              </a:lnSpc>
              <a:spcBef>
                <a:spcPts val="10"/>
              </a:spcBef>
            </a:pPr>
            <a:r>
              <a:rPr lang="en-US" sz="1550" b="0" spc="5" dirty="0">
                <a:latin typeface="Franklin Gothic Medium"/>
                <a:cs typeface="Franklin Gothic Medium"/>
              </a:rPr>
              <a:t>Target Passive Jobseekers</a:t>
            </a:r>
            <a:r>
              <a:rPr sz="1550" b="0" dirty="0">
                <a:latin typeface="Franklin Gothic Medium"/>
                <a:cs typeface="Franklin Gothic Medium"/>
              </a:rPr>
              <a:t>!</a:t>
            </a:r>
            <a:endParaRPr sz="155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4741" y="200990"/>
            <a:ext cx="1894839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dirty="0">
                <a:solidFill>
                  <a:srgbClr val="585858"/>
                </a:solidFill>
                <a:latin typeface="Tahoma"/>
                <a:cs typeface="Tahoma"/>
              </a:rPr>
              <a:t>What</a:t>
            </a:r>
            <a:r>
              <a:rPr sz="1000" b="1" spc="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585858"/>
                </a:solidFill>
                <a:latin typeface="Tahoma"/>
                <a:cs typeface="Tahoma"/>
              </a:rPr>
              <a:t>makes</a:t>
            </a:r>
            <a:r>
              <a:rPr sz="1000" b="1" spc="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585858"/>
                </a:solidFill>
                <a:latin typeface="Tahoma"/>
                <a:cs typeface="Tahoma"/>
              </a:rPr>
              <a:t>your company </a:t>
            </a:r>
            <a:r>
              <a:rPr sz="1000" b="1" spc="5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dirty="0">
                <a:solidFill>
                  <a:srgbClr val="585858"/>
                </a:solidFill>
                <a:latin typeface="Tahoma"/>
                <a:cs typeface="Tahoma"/>
              </a:rPr>
              <a:t>great</a:t>
            </a:r>
            <a:r>
              <a:rPr sz="1000" b="1" spc="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585858"/>
                </a:solidFill>
                <a:latin typeface="Tahoma"/>
                <a:cs typeface="Tahoma"/>
              </a:rPr>
              <a:t>place</a:t>
            </a:r>
            <a:r>
              <a:rPr sz="1000" b="1" dirty="0">
                <a:solidFill>
                  <a:srgbClr val="585858"/>
                </a:solidFill>
                <a:latin typeface="Tahoma"/>
                <a:cs typeface="Tahoma"/>
              </a:rPr>
              <a:t> to</a:t>
            </a:r>
            <a:r>
              <a:rPr sz="1000" b="1" spc="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585858"/>
                </a:solidFill>
                <a:latin typeface="Tahoma"/>
                <a:cs typeface="Tahoma"/>
              </a:rPr>
              <a:t>work?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4740" y="669417"/>
            <a:ext cx="244526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indent="-192405">
              <a:lnSpc>
                <a:spcPct val="100000"/>
              </a:lnSpc>
              <a:spcBef>
                <a:spcPts val="105"/>
              </a:spcBef>
              <a:buClr>
                <a:srgbClr val="B8CD33"/>
              </a:buClr>
              <a:buFont typeface="Arial"/>
              <a:buChar char="•"/>
              <a:tabLst>
                <a:tab pos="204470" algn="l"/>
                <a:tab pos="205104" algn="l"/>
              </a:tabLst>
            </a:pP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Work</a:t>
            </a:r>
            <a:r>
              <a:rPr sz="10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Culture</a:t>
            </a:r>
            <a:endParaRPr sz="1000" dirty="0">
              <a:latin typeface="Tahoma"/>
              <a:cs typeface="Tahoma"/>
            </a:endParaRPr>
          </a:p>
          <a:p>
            <a:pPr marL="204470" indent="-192405">
              <a:lnSpc>
                <a:spcPct val="100000"/>
              </a:lnSpc>
              <a:spcBef>
                <a:spcPts val="15"/>
              </a:spcBef>
              <a:buClr>
                <a:srgbClr val="B8CD33"/>
              </a:buClr>
              <a:buFont typeface="Arial"/>
              <a:buChar char="•"/>
              <a:tabLst>
                <a:tab pos="204470" algn="l"/>
                <a:tab pos="205104" algn="l"/>
              </a:tabLst>
            </a:pP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Company</a:t>
            </a:r>
            <a:r>
              <a:rPr sz="10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Incentives</a:t>
            </a:r>
            <a:endParaRPr sz="1000" dirty="0">
              <a:latin typeface="Tahoma"/>
              <a:cs typeface="Tahoma"/>
            </a:endParaRPr>
          </a:p>
          <a:p>
            <a:pPr marL="204470" indent="-192405">
              <a:lnSpc>
                <a:spcPct val="100000"/>
              </a:lnSpc>
              <a:spcBef>
                <a:spcPts val="10"/>
              </a:spcBef>
              <a:buClr>
                <a:srgbClr val="B8CD33"/>
              </a:buClr>
              <a:buFont typeface="Arial"/>
              <a:buChar char="•"/>
              <a:tabLst>
                <a:tab pos="204470" algn="l"/>
                <a:tab pos="205104" algn="l"/>
              </a:tabLst>
            </a:pP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Competitive</a:t>
            </a:r>
            <a:r>
              <a:rPr sz="1000" spc="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Salaries</a:t>
            </a:r>
            <a:endParaRPr lang="en-US" sz="1000" spc="-5" dirty="0">
              <a:solidFill>
                <a:srgbClr val="585858"/>
              </a:solidFill>
              <a:latin typeface="Tahoma"/>
              <a:cs typeface="Tahoma"/>
            </a:endParaRPr>
          </a:p>
          <a:p>
            <a:pPr marL="204470" indent="-192405">
              <a:lnSpc>
                <a:spcPct val="100000"/>
              </a:lnSpc>
              <a:spcBef>
                <a:spcPts val="10"/>
              </a:spcBef>
              <a:buClr>
                <a:srgbClr val="B8CD33"/>
              </a:buClr>
              <a:buFont typeface="Arial"/>
              <a:buChar char="•"/>
              <a:tabLst>
                <a:tab pos="204470" algn="l"/>
                <a:tab pos="205104" algn="l"/>
              </a:tabLst>
            </a:pPr>
            <a:r>
              <a:rPr lang="en-US" sz="1000" spc="-5" dirty="0">
                <a:solidFill>
                  <a:srgbClr val="585858"/>
                </a:solidFill>
                <a:latin typeface="Tahoma"/>
                <a:cs typeface="Tahoma"/>
              </a:rPr>
              <a:t>Ongoing Educational Opportunities</a:t>
            </a:r>
          </a:p>
          <a:p>
            <a:pPr marL="204470" indent="-192405">
              <a:lnSpc>
                <a:spcPct val="100000"/>
              </a:lnSpc>
              <a:spcBef>
                <a:spcPts val="10"/>
              </a:spcBef>
              <a:buClr>
                <a:srgbClr val="B8CD33"/>
              </a:buClr>
              <a:buFont typeface="Arial"/>
              <a:buChar char="•"/>
              <a:tabLst>
                <a:tab pos="204470" algn="l"/>
                <a:tab pos="205104" algn="l"/>
              </a:tabLst>
            </a:pPr>
            <a:r>
              <a:rPr lang="en-US" sz="1000" spc="-5" dirty="0">
                <a:solidFill>
                  <a:srgbClr val="585858"/>
                </a:solidFill>
                <a:latin typeface="Tahoma"/>
                <a:cs typeface="Tahoma"/>
              </a:rPr>
              <a:t>Work/Life Balance</a:t>
            </a:r>
            <a:endParaRPr sz="10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0" y="1301496"/>
            <a:ext cx="5619115" cy="3842385"/>
            <a:chOff x="1524000" y="1301496"/>
            <a:chExt cx="5619115" cy="38423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301496"/>
              <a:ext cx="5618988" cy="3842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1012" y="1741932"/>
              <a:ext cx="4879847" cy="31211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7635" y="3886201"/>
              <a:ext cx="381000" cy="92962"/>
            </a:xfrm>
            <a:prstGeom prst="rect">
              <a:avLst/>
            </a:prstGeom>
          </p:spPr>
        </p:pic>
      </p:grpSp>
      <p:pic>
        <p:nvPicPr>
          <p:cNvPr id="10" name="object 4">
            <a:extLst>
              <a:ext uri="{FF2B5EF4-FFF2-40B4-BE49-F238E27FC236}">
                <a16:creationId xmlns:a16="http://schemas.microsoft.com/office/drawing/2014/main" id="{B0763B70-69D8-4E58-B0F1-79BD1971BF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3552" y="4884418"/>
            <a:ext cx="1959863" cy="1798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156D2-54C3-5244-9CB0-95800A28B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93503"/>
            <a:ext cx="6312100" cy="276999"/>
          </a:xfrm>
        </p:spPr>
        <p:txBody>
          <a:bodyPr/>
          <a:lstStyle/>
          <a:p>
            <a:r>
              <a:rPr lang="en-US" sz="1800" dirty="0"/>
              <a:t>Targeted Email with Multi-Channel Display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B390F-3AFA-AC45-921E-8FC08A9A1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0310" r="1584" b="14512"/>
          <a:stretch/>
        </p:blipFill>
        <p:spPr>
          <a:xfrm>
            <a:off x="171451" y="833174"/>
            <a:ext cx="5939288" cy="430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491C-A1D6-D145-A251-6D379D3429C0}"/>
              </a:ext>
            </a:extLst>
          </p:cNvPr>
          <p:cNvSpPr txBox="1"/>
          <p:nvPr/>
        </p:nvSpPr>
        <p:spPr>
          <a:xfrm>
            <a:off x="544378" y="416995"/>
            <a:ext cx="87003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75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MULTI-CHANNEL MARKETING ONE CAMPAIGN, ONE PERSON, MULTIPLE SCREENS</a:t>
            </a:r>
          </a:p>
          <a:p>
            <a:pPr defTabSz="685800"/>
            <a:endParaRPr lang="en-US" sz="1875" b="1" dirty="0">
              <a:solidFill>
                <a:prstClr val="black"/>
              </a:solidFill>
              <a:latin typeface="Helvetica" pitchFamily="2" charset="0"/>
            </a:endParaRPr>
          </a:p>
          <a:p>
            <a:pPr defTabSz="685800"/>
            <a:endParaRPr lang="en-US" sz="1875" dirty="0">
              <a:solidFill>
                <a:prstClr val="black"/>
              </a:solidFill>
              <a:latin typeface="Helvetica" pitchFamily="2" charset="0"/>
            </a:endParaRPr>
          </a:p>
          <a:p>
            <a:pPr defTabSz="685800"/>
            <a:endParaRPr lang="en-US" sz="18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A2807-13B0-744D-B437-1210D6FF9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850" y="1028700"/>
            <a:ext cx="2105048" cy="3325529"/>
          </a:xfrm>
          <a:prstGeom prst="rect">
            <a:avLst/>
          </a:prstGeom>
          <a:effectLst>
            <a:outerShdw blurRad="203200" dist="38100" dir="5400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656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843" y="1281891"/>
            <a:ext cx="5297831" cy="351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97" y="183431"/>
            <a:ext cx="6315659" cy="833049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sz="165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MULTI-CHANNEL MARKETING:</a:t>
            </a:r>
            <a:br>
              <a:rPr lang="en-US" sz="165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5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CAMPAIGN, ONE PERSON, MULTIPLE SCREENS</a:t>
            </a:r>
            <a:br>
              <a:rPr lang="en-US" sz="165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5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97" y="1725272"/>
            <a:ext cx="3732366" cy="3340739"/>
          </a:xfrm>
        </p:spPr>
        <p:txBody>
          <a:bodyPr>
            <a:normAutofit fontScale="40000" lnSpcReduction="20000"/>
          </a:bodyPr>
          <a:lstStyle/>
          <a:p>
            <a:endParaRPr lang="en-US" sz="33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5" indent="-128585">
              <a:lnSpc>
                <a:spcPct val="120000"/>
              </a:lnSpc>
              <a:buFont typeface="Arial" charset="0"/>
              <a:buChar char="•"/>
            </a:pP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deliver a custom email along with digital display ads to the same person. </a:t>
            </a:r>
          </a:p>
          <a:p>
            <a:pPr>
              <a:lnSpc>
                <a:spcPct val="120000"/>
              </a:lnSpc>
            </a:pPr>
            <a:endParaRPr lang="en-US" sz="33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5" indent="-128585">
              <a:lnSpc>
                <a:spcPct val="120000"/>
              </a:lnSpc>
              <a:buFont typeface="Arial" charset="0"/>
              <a:buChar char="•"/>
            </a:pP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solution provides a way to deliver your email to inboxes and simultaneously target individuals through display on mobile, desktop, tablet and Facebook. </a:t>
            </a:r>
          </a:p>
          <a:p>
            <a:pPr marL="128585" indent="-128585">
              <a:lnSpc>
                <a:spcPct val="120000"/>
              </a:lnSpc>
              <a:buFont typeface="Arial" charset="0"/>
              <a:buChar char="•"/>
            </a:pPr>
            <a:endParaRPr lang="en-US" sz="33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5" indent="-128585">
              <a:lnSpc>
                <a:spcPct val="120000"/>
              </a:lnSpc>
              <a:buFont typeface="Arial" charset="0"/>
              <a:buChar char="•"/>
            </a:pP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any geography, behavior and demographic – over 600 segments available.</a:t>
            </a:r>
          </a:p>
          <a:p>
            <a:pPr>
              <a:lnSpc>
                <a:spcPct val="120000"/>
              </a:lnSpc>
            </a:pPr>
            <a:endParaRPr lang="en-US" sz="33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5" indent="-128585">
              <a:lnSpc>
                <a:spcPct val="120000"/>
              </a:lnSpc>
              <a:buFont typeface="Arial" charset="0"/>
              <a:buChar char="•"/>
            </a:pP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the </a:t>
            </a:r>
            <a:r>
              <a:rPr lang="en-US" sz="3300" b="1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en-US" sz="33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(Same) Individuals across channels. </a:t>
            </a:r>
          </a:p>
          <a:p>
            <a:pPr marL="128585" indent="-128585">
              <a:buFont typeface="Arial" charset="0"/>
              <a:buChar char="•"/>
            </a:pPr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65298" y="800100"/>
            <a:ext cx="5464002" cy="0"/>
          </a:xfrm>
          <a:prstGeom prst="line">
            <a:avLst/>
          </a:prstGeom>
          <a:ln w="76200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D660B80-8464-754F-BC57-ECA79C7A6705}"/>
              </a:ext>
            </a:extLst>
          </p:cNvPr>
          <p:cNvSpPr/>
          <p:nvPr/>
        </p:nvSpPr>
        <p:spPr>
          <a:xfrm>
            <a:off x="365298" y="932653"/>
            <a:ext cx="8673376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Targeted Email with Multichannel Display is a </a:t>
            </a:r>
            <a:r>
              <a:rPr lang="en-US" sz="1350" i="1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highly-targeted </a:t>
            </a:r>
            <a:r>
              <a:rPr lang="en-US" sz="1350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way to extend the reach of an advertiser’s message </a:t>
            </a:r>
            <a:r>
              <a:rPr lang="en-US" sz="1350" i="1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beyond</a:t>
            </a:r>
            <a:r>
              <a:rPr lang="en-US" sz="1350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 standard email marketing by acquiring new email targets that are </a:t>
            </a:r>
            <a:r>
              <a:rPr lang="en-US" sz="1350" i="1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not</a:t>
            </a:r>
            <a:r>
              <a:rPr lang="en-US" sz="1350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 in their existing database.</a:t>
            </a:r>
            <a:r>
              <a:rPr lang="en-US" sz="1350" i="1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1350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It does this by delivering an advertiser’s message via email, display, and paid social advertising across </a:t>
            </a:r>
            <a:r>
              <a:rPr lang="en-US" sz="1350" i="1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all</a:t>
            </a:r>
            <a:r>
              <a:rPr lang="en-US" sz="1350" dirty="0">
                <a:solidFill>
                  <a:srgbClr val="124E63">
                    <a:lumMod val="75000"/>
                  </a:srgbClr>
                </a:solidFill>
                <a:latin typeface="Calibri"/>
              </a:rPr>
              <a:t> of a target’s personal devices.</a:t>
            </a:r>
            <a:endParaRPr lang="en-US" sz="1350" dirty="0">
              <a:solidFill>
                <a:srgbClr val="124E63">
                  <a:lumMod val="75000"/>
                </a:srgb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1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77A777D-53EB-4598-9880-132E28978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09582"/>
              </p:ext>
            </p:extLst>
          </p:nvPr>
        </p:nvGraphicFramePr>
        <p:xfrm>
          <a:off x="711200" y="904875"/>
          <a:ext cx="7107238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34531" imgH="4934019" progId="Excel.Sheet.12">
                  <p:embed/>
                </p:oleObj>
              </mc:Choice>
              <mc:Fallback>
                <p:oleObj name="Worksheet" r:id="rId2" imgW="11134531" imgH="4934019" progId="Excel.Sheet.12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77A777D-53EB-4598-9880-132E28978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1200" y="904875"/>
                        <a:ext cx="7107238" cy="314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0283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8223" y="3992981"/>
            <a:ext cx="36379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#1</a:t>
            </a:r>
            <a:r>
              <a:rPr kumimoji="0" sz="33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33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</a:t>
            </a:r>
            <a:r>
              <a:rPr kumimoji="0" sz="33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Board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800" y="203581"/>
            <a:ext cx="2476500" cy="543560"/>
            <a:chOff x="685800" y="203581"/>
            <a:chExt cx="2476500" cy="543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544068"/>
              <a:ext cx="950976" cy="2026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132" y="203581"/>
              <a:ext cx="319887" cy="1664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11271" y="3028950"/>
            <a:ext cx="2626359" cy="700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Job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Seekers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–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B9CD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Healthcare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39520" marR="0" lvl="0" indent="0" algn="l" defTabSz="914400" rtl="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NJ.com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–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8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MM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Extended</a:t>
            </a:r>
            <a:r>
              <a:rPr kumimoji="0" sz="105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Network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sz="1050" b="0" i="0" u="none" strike="noStrike" kern="1200" cap="none" spc="2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050" b="0" i="0" u="none" strike="noStrike" kern="1200" cap="none" spc="2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8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9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MM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23228" y="298450"/>
            <a:ext cx="2626360" cy="568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373380" algn="r">
              <a:lnSpc>
                <a:spcPct val="98300"/>
              </a:lnSpc>
              <a:spcBef>
                <a:spcPts val="125"/>
              </a:spcBef>
            </a:pPr>
            <a:r>
              <a:rPr sz="1200" spc="-40" dirty="0">
                <a:solidFill>
                  <a:srgbClr val="C1D92F"/>
                </a:solidFill>
              </a:rPr>
              <a:t>M</a:t>
            </a:r>
            <a:r>
              <a:rPr sz="1200" spc="-45" dirty="0">
                <a:solidFill>
                  <a:srgbClr val="C1D92F"/>
                </a:solidFill>
              </a:rPr>
              <a:t>e</a:t>
            </a:r>
            <a:r>
              <a:rPr sz="1200" spc="-35" dirty="0">
                <a:solidFill>
                  <a:srgbClr val="C1D92F"/>
                </a:solidFill>
              </a:rPr>
              <a:t>t</a:t>
            </a:r>
            <a:r>
              <a:rPr sz="1200" spc="-40" dirty="0">
                <a:solidFill>
                  <a:srgbClr val="C1D92F"/>
                </a:solidFill>
              </a:rPr>
              <a:t>Lif</a:t>
            </a:r>
            <a:r>
              <a:rPr sz="1200" dirty="0">
                <a:solidFill>
                  <a:srgbClr val="C1D92F"/>
                </a:solidFill>
              </a:rPr>
              <a:t>e</a:t>
            </a:r>
            <a:r>
              <a:rPr sz="1200" spc="-10" dirty="0">
                <a:solidFill>
                  <a:srgbClr val="C1D92F"/>
                </a:solidFill>
              </a:rPr>
              <a:t> </a:t>
            </a:r>
            <a:r>
              <a:rPr sz="1200" spc="-45" dirty="0">
                <a:solidFill>
                  <a:srgbClr val="C1D92F"/>
                </a:solidFill>
              </a:rPr>
              <a:t>s</a:t>
            </a:r>
            <a:r>
              <a:rPr sz="1200" spc="-35" dirty="0">
                <a:solidFill>
                  <a:srgbClr val="C1D92F"/>
                </a:solidFill>
              </a:rPr>
              <a:t>ta</a:t>
            </a:r>
            <a:r>
              <a:rPr sz="1200" spc="-40" dirty="0">
                <a:solidFill>
                  <a:srgbClr val="C1D92F"/>
                </a:solidFill>
              </a:rPr>
              <a:t>diu</a:t>
            </a:r>
            <a:r>
              <a:rPr sz="1200" dirty="0">
                <a:solidFill>
                  <a:srgbClr val="C1D92F"/>
                </a:solidFill>
              </a:rPr>
              <a:t>m</a:t>
            </a:r>
            <a:r>
              <a:rPr sz="1200" spc="-60" dirty="0">
                <a:solidFill>
                  <a:srgbClr val="C1D92F"/>
                </a:solidFill>
              </a:rPr>
              <a:t> </a:t>
            </a:r>
            <a:r>
              <a:rPr sz="1200" spc="-35" dirty="0">
                <a:solidFill>
                  <a:srgbClr val="C1D92F"/>
                </a:solidFill>
              </a:rPr>
              <a:t>co</a:t>
            </a:r>
            <a:r>
              <a:rPr sz="1200" spc="-40" dirty="0">
                <a:solidFill>
                  <a:srgbClr val="C1D92F"/>
                </a:solidFill>
              </a:rPr>
              <a:t>ul</a:t>
            </a:r>
            <a:r>
              <a:rPr sz="1200" dirty="0">
                <a:solidFill>
                  <a:srgbClr val="C1D92F"/>
                </a:solidFill>
              </a:rPr>
              <a:t>d</a:t>
            </a:r>
            <a:r>
              <a:rPr sz="1200" spc="-55" dirty="0">
                <a:solidFill>
                  <a:srgbClr val="C1D92F"/>
                </a:solidFill>
              </a:rPr>
              <a:t> </a:t>
            </a:r>
            <a:r>
              <a:rPr sz="1200" spc="-40" dirty="0">
                <a:solidFill>
                  <a:srgbClr val="C1D92F"/>
                </a:solidFill>
              </a:rPr>
              <a:t>b</a:t>
            </a:r>
            <a:r>
              <a:rPr sz="1200" dirty="0">
                <a:solidFill>
                  <a:srgbClr val="C1D92F"/>
                </a:solidFill>
              </a:rPr>
              <a:t>e</a:t>
            </a:r>
            <a:r>
              <a:rPr sz="1200" spc="-60" dirty="0">
                <a:solidFill>
                  <a:srgbClr val="C1D92F"/>
                </a:solidFill>
              </a:rPr>
              <a:t> </a:t>
            </a:r>
            <a:r>
              <a:rPr sz="1200" spc="-40" dirty="0">
                <a:solidFill>
                  <a:srgbClr val="C1D92F"/>
                </a:solidFill>
              </a:rPr>
              <a:t>fill</a:t>
            </a:r>
            <a:r>
              <a:rPr sz="1200" spc="-45" dirty="0">
                <a:solidFill>
                  <a:srgbClr val="C1D92F"/>
                </a:solidFill>
              </a:rPr>
              <a:t>e</a:t>
            </a:r>
            <a:r>
              <a:rPr sz="1200" dirty="0">
                <a:solidFill>
                  <a:srgbClr val="C1D92F"/>
                </a:solidFill>
              </a:rPr>
              <a:t>d  </a:t>
            </a:r>
            <a:r>
              <a:rPr sz="1200" spc="-35" dirty="0">
                <a:solidFill>
                  <a:srgbClr val="C1D92F"/>
                </a:solidFill>
              </a:rPr>
              <a:t>21</a:t>
            </a:r>
            <a:r>
              <a:rPr sz="1200" dirty="0">
                <a:solidFill>
                  <a:srgbClr val="C1D92F"/>
                </a:solidFill>
              </a:rPr>
              <a:t>X</a:t>
            </a:r>
            <a:r>
              <a:rPr sz="1200" spc="-60" dirty="0">
                <a:solidFill>
                  <a:srgbClr val="C1D92F"/>
                </a:solidFill>
              </a:rPr>
              <a:t> </a:t>
            </a:r>
            <a:r>
              <a:rPr sz="1200" spc="-40" dirty="0">
                <a:solidFill>
                  <a:srgbClr val="C1D92F"/>
                </a:solidFill>
              </a:rPr>
              <a:t>wi</a:t>
            </a:r>
            <a:r>
              <a:rPr sz="1200" spc="-35" dirty="0">
                <a:solidFill>
                  <a:srgbClr val="C1D92F"/>
                </a:solidFill>
              </a:rPr>
              <a:t>t</a:t>
            </a:r>
            <a:r>
              <a:rPr sz="1200" dirty="0">
                <a:solidFill>
                  <a:srgbClr val="C1D92F"/>
                </a:solidFill>
              </a:rPr>
              <a:t>h</a:t>
            </a:r>
            <a:r>
              <a:rPr sz="1200" spc="-65" dirty="0">
                <a:solidFill>
                  <a:srgbClr val="C1D92F"/>
                </a:solidFill>
              </a:rPr>
              <a:t> </a:t>
            </a:r>
            <a:r>
              <a:rPr sz="1200" spc="-35" dirty="0">
                <a:solidFill>
                  <a:srgbClr val="C1D92F"/>
                </a:solidFill>
              </a:rPr>
              <a:t>t</a:t>
            </a:r>
            <a:r>
              <a:rPr sz="1200" spc="-40" dirty="0">
                <a:solidFill>
                  <a:srgbClr val="C1D92F"/>
                </a:solidFill>
              </a:rPr>
              <a:t>h</a:t>
            </a:r>
            <a:r>
              <a:rPr sz="1200" dirty="0">
                <a:solidFill>
                  <a:srgbClr val="C1D92F"/>
                </a:solidFill>
              </a:rPr>
              <a:t>e</a:t>
            </a:r>
            <a:r>
              <a:rPr sz="1200" spc="-70" dirty="0">
                <a:solidFill>
                  <a:srgbClr val="C1D92F"/>
                </a:solidFill>
              </a:rPr>
              <a:t> </a:t>
            </a:r>
            <a:r>
              <a:rPr sz="1200" spc="-35" dirty="0">
                <a:solidFill>
                  <a:srgbClr val="C1D92F"/>
                </a:solidFill>
              </a:rPr>
              <a:t>a</a:t>
            </a:r>
            <a:r>
              <a:rPr sz="1200" spc="-45" dirty="0">
                <a:solidFill>
                  <a:srgbClr val="C1D92F"/>
                </a:solidFill>
              </a:rPr>
              <a:t>m</a:t>
            </a:r>
            <a:r>
              <a:rPr sz="1200" spc="-35" dirty="0">
                <a:solidFill>
                  <a:srgbClr val="C1D92F"/>
                </a:solidFill>
              </a:rPr>
              <a:t>o</a:t>
            </a:r>
            <a:r>
              <a:rPr sz="1200" spc="-40" dirty="0">
                <a:solidFill>
                  <a:srgbClr val="C1D92F"/>
                </a:solidFill>
              </a:rPr>
              <a:t>un</a:t>
            </a:r>
            <a:r>
              <a:rPr sz="1200" dirty="0">
                <a:solidFill>
                  <a:srgbClr val="C1D92F"/>
                </a:solidFill>
              </a:rPr>
              <a:t>t</a:t>
            </a:r>
            <a:r>
              <a:rPr sz="1200" spc="-50" dirty="0">
                <a:solidFill>
                  <a:srgbClr val="C1D92F"/>
                </a:solidFill>
              </a:rPr>
              <a:t> </a:t>
            </a:r>
            <a:r>
              <a:rPr sz="1200" spc="-35" dirty="0">
                <a:solidFill>
                  <a:srgbClr val="C1D92F"/>
                </a:solidFill>
              </a:rPr>
              <a:t>o</a:t>
            </a:r>
            <a:r>
              <a:rPr sz="1200" dirty="0">
                <a:solidFill>
                  <a:srgbClr val="C1D92F"/>
                </a:solidFill>
              </a:rPr>
              <a:t>f</a:t>
            </a:r>
            <a:r>
              <a:rPr sz="1200" spc="-70" dirty="0">
                <a:solidFill>
                  <a:srgbClr val="C1D92F"/>
                </a:solidFill>
              </a:rPr>
              <a:t> </a:t>
            </a:r>
            <a:r>
              <a:rPr sz="1200" spc="-40" dirty="0">
                <a:solidFill>
                  <a:srgbClr val="C1D92F"/>
                </a:solidFill>
              </a:rPr>
              <a:t>j</a:t>
            </a:r>
            <a:r>
              <a:rPr sz="1200" spc="-35" dirty="0">
                <a:solidFill>
                  <a:srgbClr val="C1D92F"/>
                </a:solidFill>
              </a:rPr>
              <a:t>o</a:t>
            </a:r>
            <a:r>
              <a:rPr sz="1200" dirty="0">
                <a:solidFill>
                  <a:srgbClr val="C1D92F"/>
                </a:solidFill>
              </a:rPr>
              <a:t>b</a:t>
            </a:r>
            <a:r>
              <a:rPr sz="1200" spc="-45" dirty="0">
                <a:solidFill>
                  <a:srgbClr val="C1D92F"/>
                </a:solidFill>
              </a:rPr>
              <a:t> </a:t>
            </a:r>
            <a:r>
              <a:rPr sz="1200" spc="-40" dirty="0">
                <a:solidFill>
                  <a:srgbClr val="C1D92F"/>
                </a:solidFill>
              </a:rPr>
              <a:t>hun</a:t>
            </a:r>
            <a:r>
              <a:rPr sz="1200" spc="-35" dirty="0">
                <a:solidFill>
                  <a:srgbClr val="C1D92F"/>
                </a:solidFill>
              </a:rPr>
              <a:t>t</a:t>
            </a:r>
            <a:r>
              <a:rPr sz="1200" spc="-45" dirty="0">
                <a:solidFill>
                  <a:srgbClr val="C1D92F"/>
                </a:solidFill>
              </a:rPr>
              <a:t>er</a:t>
            </a:r>
            <a:r>
              <a:rPr sz="1200" dirty="0">
                <a:solidFill>
                  <a:srgbClr val="C1D92F"/>
                </a:solidFill>
              </a:rPr>
              <a:t>s  </a:t>
            </a:r>
            <a:r>
              <a:rPr sz="1200" spc="-35" dirty="0">
                <a:solidFill>
                  <a:srgbClr val="C1D92F"/>
                </a:solidFill>
              </a:rPr>
              <a:t>t</a:t>
            </a:r>
            <a:r>
              <a:rPr sz="1200" spc="-40" dirty="0">
                <a:solidFill>
                  <a:srgbClr val="C1D92F"/>
                </a:solidFill>
              </a:rPr>
              <a:t>h</a:t>
            </a:r>
            <a:r>
              <a:rPr sz="1200" spc="-35" dirty="0">
                <a:solidFill>
                  <a:srgbClr val="C1D92F"/>
                </a:solidFill>
              </a:rPr>
              <a:t>a</a:t>
            </a:r>
            <a:r>
              <a:rPr sz="1200" dirty="0">
                <a:solidFill>
                  <a:srgbClr val="C1D92F"/>
                </a:solidFill>
              </a:rPr>
              <a:t>t</a:t>
            </a:r>
            <a:r>
              <a:rPr sz="1200" spc="-75" dirty="0">
                <a:solidFill>
                  <a:srgbClr val="C1D92F"/>
                </a:solidFill>
              </a:rPr>
              <a:t> </a:t>
            </a:r>
            <a:r>
              <a:rPr sz="1200" spc="-35" dirty="0">
                <a:solidFill>
                  <a:srgbClr val="C1D92F"/>
                </a:solidFill>
              </a:rPr>
              <a:t>v</a:t>
            </a:r>
            <a:r>
              <a:rPr sz="1200" spc="-40" dirty="0">
                <a:solidFill>
                  <a:srgbClr val="C1D92F"/>
                </a:solidFill>
              </a:rPr>
              <a:t>i</a:t>
            </a:r>
            <a:r>
              <a:rPr sz="1200" spc="-45" dirty="0">
                <a:solidFill>
                  <a:srgbClr val="C1D92F"/>
                </a:solidFill>
              </a:rPr>
              <a:t>s</a:t>
            </a:r>
            <a:r>
              <a:rPr sz="1200" spc="-40" dirty="0">
                <a:solidFill>
                  <a:srgbClr val="C1D92F"/>
                </a:solidFill>
              </a:rPr>
              <a:t>i</a:t>
            </a:r>
            <a:r>
              <a:rPr sz="1200" dirty="0">
                <a:solidFill>
                  <a:srgbClr val="C1D92F"/>
                </a:solidFill>
              </a:rPr>
              <a:t>t</a:t>
            </a:r>
            <a:r>
              <a:rPr sz="1200" spc="-25" dirty="0">
                <a:solidFill>
                  <a:srgbClr val="C1D92F"/>
                </a:solidFill>
              </a:rPr>
              <a:t> </a:t>
            </a:r>
            <a:r>
              <a:rPr sz="1200" spc="-40" dirty="0">
                <a:solidFill>
                  <a:srgbClr val="C1D92F"/>
                </a:solidFill>
              </a:rPr>
              <a:t>NJ.</a:t>
            </a:r>
            <a:r>
              <a:rPr sz="1200" spc="-35" dirty="0">
                <a:solidFill>
                  <a:srgbClr val="C1D92F"/>
                </a:solidFill>
              </a:rPr>
              <a:t>co</a:t>
            </a:r>
            <a:r>
              <a:rPr sz="1200" dirty="0">
                <a:solidFill>
                  <a:srgbClr val="C1D92F"/>
                </a:solidFill>
              </a:rPr>
              <a:t>m</a:t>
            </a:r>
            <a:r>
              <a:rPr sz="1200" spc="-45" dirty="0">
                <a:solidFill>
                  <a:srgbClr val="C1D92F"/>
                </a:solidFill>
              </a:rPr>
              <a:t> m</a:t>
            </a:r>
            <a:r>
              <a:rPr sz="1200" spc="-35" dirty="0">
                <a:solidFill>
                  <a:srgbClr val="C1D92F"/>
                </a:solidFill>
              </a:rPr>
              <a:t>o</a:t>
            </a:r>
            <a:r>
              <a:rPr sz="1200" spc="-40" dirty="0">
                <a:solidFill>
                  <a:srgbClr val="C1D92F"/>
                </a:solidFill>
              </a:rPr>
              <a:t>n</a:t>
            </a:r>
            <a:r>
              <a:rPr sz="1200" spc="-35" dirty="0">
                <a:solidFill>
                  <a:srgbClr val="C1D92F"/>
                </a:solidFill>
              </a:rPr>
              <a:t>t</a:t>
            </a:r>
            <a:r>
              <a:rPr sz="1200" spc="-40" dirty="0">
                <a:solidFill>
                  <a:srgbClr val="C1D92F"/>
                </a:solidFill>
              </a:rPr>
              <a:t>hl</a:t>
            </a:r>
            <a:r>
              <a:rPr sz="1200" dirty="0">
                <a:solidFill>
                  <a:srgbClr val="C1D92F"/>
                </a:solidFill>
              </a:rPr>
              <a:t>y</a:t>
            </a:r>
            <a:endParaRPr sz="1200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54CA28A4-B4D0-445E-890B-B9C913CBF00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3552" y="4884418"/>
            <a:ext cx="1959863" cy="1798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3E846D-9C79-428A-A3BF-B27F3A27A73D}"/>
              </a:ext>
            </a:extLst>
          </p:cNvPr>
          <p:cNvSpPr/>
          <p:nvPr/>
        </p:nvSpPr>
        <p:spPr>
          <a:xfrm>
            <a:off x="0" y="0"/>
            <a:ext cx="2545435" cy="51435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2D7FE-D624-EC46-8331-5934CBFE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5" y="254666"/>
            <a:ext cx="2519915" cy="549381"/>
          </a:xfrm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Your KPIs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A8F19-5581-494E-AB1F-196C6946BC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121" y="964777"/>
            <a:ext cx="2359642" cy="360521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137132" tIns="68567" rIns="137132" bIns="68567" rtlCol="0" anchor="t">
            <a:normAutofit fontScale="55000" lnSpcReduction="20000"/>
          </a:bodyPr>
          <a:lstStyle/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350" dirty="0">
                <a:ln w="0"/>
                <a:solidFill>
                  <a:schemeClr val="bg2"/>
                </a:solidFill>
                <a:latin typeface="+mj-lt"/>
              </a:rPr>
              <a:t>What are your goals?</a:t>
            </a: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000" dirty="0">
              <a:ln w="0"/>
              <a:solidFill>
                <a:schemeClr val="bg2"/>
              </a:solidFill>
              <a:latin typeface="Rockwell" panose="02060603020205020403" pitchFamily="18" charset="77"/>
            </a:endParaRP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000" dirty="0">
              <a:ln w="0"/>
              <a:solidFill>
                <a:schemeClr val="bg2"/>
              </a:solidFill>
              <a:latin typeface="Rockwell" panose="02060603020205020403" pitchFamily="18" charset="77"/>
            </a:endParaRP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51" b="1" dirty="0">
                <a:ln w="0"/>
                <a:solidFill>
                  <a:srgbClr val="92D050"/>
                </a:solidFill>
              </a:rPr>
              <a:t>Awareness</a:t>
            </a:r>
            <a:r>
              <a:rPr lang="en-US" sz="3251" dirty="0">
                <a:ln w="0"/>
                <a:solidFill>
                  <a:schemeClr val="bg2"/>
                </a:solidFill>
              </a:rPr>
              <a:t> | </a:t>
            </a:r>
            <a:r>
              <a:rPr lang="en-US" sz="2900" dirty="0">
                <a:ln w="0"/>
                <a:solidFill>
                  <a:schemeClr val="bg2"/>
                </a:solidFill>
              </a:rPr>
              <a:t>Display and Content will keep you top-of-mind </a:t>
            </a: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900" dirty="0">
              <a:ln w="0"/>
              <a:solidFill>
                <a:schemeClr val="bg2"/>
              </a:solidFill>
            </a:endParaRP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900" b="1" dirty="0">
                <a:ln w="0"/>
                <a:solidFill>
                  <a:srgbClr val="92D050"/>
                </a:solidFill>
              </a:rPr>
              <a:t>Consideration</a:t>
            </a:r>
            <a:r>
              <a:rPr lang="en-US" sz="2900" dirty="0">
                <a:ln w="0"/>
                <a:solidFill>
                  <a:schemeClr val="bg2"/>
                </a:solidFill>
              </a:rPr>
              <a:t> </a:t>
            </a:r>
            <a:r>
              <a:rPr lang="en-US" sz="3251" dirty="0">
                <a:ln w="0"/>
                <a:solidFill>
                  <a:schemeClr val="bg2"/>
                </a:solidFill>
              </a:rPr>
              <a:t>| </a:t>
            </a:r>
            <a:r>
              <a:rPr lang="en-US" sz="2900" dirty="0">
                <a:ln w="0"/>
                <a:solidFill>
                  <a:schemeClr val="bg2"/>
                </a:solidFill>
              </a:rPr>
              <a:t>Social Media and Email to create consideration</a:t>
            </a: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000" b="1" dirty="0">
              <a:ln w="0"/>
              <a:solidFill>
                <a:schemeClr val="bg2"/>
              </a:solidFill>
            </a:endParaRP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51" b="1" dirty="0">
                <a:ln w="0"/>
                <a:solidFill>
                  <a:srgbClr val="92D050"/>
                </a:solidFill>
              </a:rPr>
              <a:t>Conversion </a:t>
            </a:r>
            <a:r>
              <a:rPr lang="en-US" sz="3251" dirty="0">
                <a:ln w="0"/>
                <a:solidFill>
                  <a:srgbClr val="92D050"/>
                </a:solidFill>
                <a:latin typeface="+mj-lt"/>
              </a:rPr>
              <a:t>| </a:t>
            </a:r>
            <a:r>
              <a:rPr lang="en-US" sz="2900" dirty="0">
                <a:ln w="0"/>
                <a:solidFill>
                  <a:schemeClr val="bg1"/>
                </a:solidFill>
              </a:rPr>
              <a:t>Registration and active participation create Conversions</a:t>
            </a: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000" dirty="0">
              <a:ln w="0"/>
              <a:latin typeface="Rockwell" panose="02060603020205020403" pitchFamily="18" charset="77"/>
            </a:endParaRPr>
          </a:p>
          <a:p>
            <a:pPr marL="0" indent="0" defTabSz="137139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350" dirty="0">
              <a:solidFill>
                <a:schemeClr val="bg1"/>
              </a:solidFill>
              <a:latin typeface="Helvetica Light"/>
            </a:endParaRPr>
          </a:p>
          <a:p>
            <a:pPr marL="170983" indent="-170983"/>
            <a:endParaRPr lang="en-US" dirty="0">
              <a:cs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AE3245-A156-F148-A3FD-2806999FD65E}"/>
              </a:ext>
            </a:extLst>
          </p:cNvPr>
          <p:cNvGrpSpPr/>
          <p:nvPr/>
        </p:nvGrpSpPr>
        <p:grpSpPr>
          <a:xfrm>
            <a:off x="7390641" y="717615"/>
            <a:ext cx="2031727" cy="2162130"/>
            <a:chOff x="8552993" y="1989420"/>
            <a:chExt cx="3860362" cy="33598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88FA85-CA0A-5344-995F-89765304BABD}"/>
                </a:ext>
              </a:extLst>
            </p:cNvPr>
            <p:cNvSpPr txBox="1"/>
            <p:nvPr/>
          </p:nvSpPr>
          <p:spPr>
            <a:xfrm>
              <a:off x="8576305" y="1989420"/>
              <a:ext cx="3837050" cy="335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76">
                <a:lnSpc>
                  <a:spcPct val="150000"/>
                </a:lnSpc>
                <a:defRPr/>
              </a:pPr>
              <a:r>
                <a:rPr lang="en-US" b="1" kern="0" dirty="0">
                  <a:ln w="0"/>
                  <a:solidFill>
                    <a:srgbClr val="104884"/>
                  </a:solidFill>
                  <a:latin typeface="Calibri Light" panose="020F0302020204030204"/>
                  <a:ea typeface="Lato Bold" panose="020F0502020204030203" pitchFamily="34" charset="0"/>
                  <a:cs typeface="Lato Bold" panose="020F0502020204030203" pitchFamily="34" charset="0"/>
                </a:rPr>
                <a:t>Awareness</a:t>
              </a:r>
            </a:p>
            <a:p>
              <a:pPr defTabSz="685835">
                <a:defRPr/>
              </a:pPr>
              <a:r>
                <a:rPr lang="en-US" sz="1000" b="1" dirty="0">
                  <a:solidFill>
                    <a:srgbClr val="104884"/>
                  </a:solidFill>
                  <a:latin typeface="Calibri" panose="020F0502020204030204"/>
                </a:rPr>
                <a:t>Served Impressions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In-View Time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Total Exposure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Ad Completion %</a:t>
              </a:r>
            </a:p>
            <a:p>
              <a:pPr defTabSz="685835">
                <a:defRPr/>
              </a:pPr>
              <a:r>
                <a:rPr lang="en-US" sz="1000" b="1" dirty="0">
                  <a:solidFill>
                    <a:srgbClr val="104884"/>
                  </a:solidFill>
                  <a:latin typeface="Calibri" panose="020F0502020204030204"/>
                </a:rPr>
                <a:t>Clicks</a:t>
              </a:r>
            </a:p>
            <a:p>
              <a:pPr defTabSz="685835">
                <a:defRPr/>
              </a:pPr>
              <a:r>
                <a:rPr lang="en-US" sz="1000" b="1" dirty="0">
                  <a:solidFill>
                    <a:srgbClr val="104884"/>
                  </a:solidFill>
                  <a:latin typeface="Calibri" panose="020F0502020204030204"/>
                </a:rPr>
                <a:t>Click Through Rate (CTR)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Views • View Rate </a:t>
              </a:r>
            </a:p>
            <a:p>
              <a:pPr defTabSz="342917">
                <a:lnSpc>
                  <a:spcPct val="150000"/>
                </a:lnSpc>
                <a:defRPr/>
              </a:pPr>
              <a:endParaRPr lang="en-US" sz="1000" kern="0" dirty="0">
                <a:solidFill>
                  <a:srgbClr val="104884"/>
                </a:solidFill>
                <a:latin typeface="Calibri" panose="020F0502020204030204"/>
                <a:ea typeface="Adobe Myungjo Std M" panose="02020600000000000000" pitchFamily="18" charset="-128"/>
                <a:cs typeface="Arial" panose="020B0604020202020204" pitchFamily="34" charset="0"/>
              </a:endParaRPr>
            </a:p>
            <a:p>
              <a:pPr defTabSz="514376">
                <a:lnSpc>
                  <a:spcPct val="150000"/>
                </a:lnSpc>
                <a:defRPr/>
              </a:pPr>
              <a:endParaRPr lang="en-US" sz="1050" kern="0" dirty="0">
                <a:solidFill>
                  <a:srgbClr val="FFFFFF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Adobe Myungjo Std M" panose="02020600000000000000" pitchFamily="18" charset="-128"/>
                <a:cs typeface="Arial" panose="020B0604020202020204" pitchFamily="34" charset="0"/>
              </a:endParaRPr>
            </a:p>
            <a:p>
              <a:pPr marL="342917" lvl="1" defTabSz="1371394">
                <a:defRPr/>
              </a:pPr>
              <a:endParaRPr lang="en-US" sz="675" kern="0" dirty="0">
                <a:solidFill>
                  <a:srgbClr val="FFFFFF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408B22C-55C1-6845-9A14-704D1EB00D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2993" y="2619524"/>
              <a:ext cx="2537308" cy="8178"/>
            </a:xfrm>
            <a:prstGeom prst="straightConnector1">
              <a:avLst/>
            </a:prstGeom>
            <a:noFill/>
            <a:ln w="19050" cap="flat" cmpd="sng" algn="ctr">
              <a:solidFill>
                <a:srgbClr val="10488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AA8E94-FC99-B243-B0B8-7ADF741C1331}"/>
              </a:ext>
            </a:extLst>
          </p:cNvPr>
          <p:cNvGrpSpPr/>
          <p:nvPr/>
        </p:nvGrpSpPr>
        <p:grpSpPr>
          <a:xfrm>
            <a:off x="6540788" y="2704239"/>
            <a:ext cx="2242195" cy="2111475"/>
            <a:chOff x="8838628" y="1191494"/>
            <a:chExt cx="4260264" cy="27410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E8A76D-665D-E740-B5B8-006B061513FC}"/>
                </a:ext>
              </a:extLst>
            </p:cNvPr>
            <p:cNvSpPr txBox="1"/>
            <p:nvPr/>
          </p:nvSpPr>
          <p:spPr>
            <a:xfrm>
              <a:off x="8941103" y="1191494"/>
              <a:ext cx="4157789" cy="274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76">
                <a:lnSpc>
                  <a:spcPct val="150000"/>
                </a:lnSpc>
                <a:defRPr/>
              </a:pPr>
              <a:r>
                <a:rPr lang="en-US" b="1" kern="0" dirty="0">
                  <a:ln w="0"/>
                  <a:solidFill>
                    <a:srgbClr val="104884"/>
                  </a:solidFill>
                  <a:latin typeface="Calibri Light" panose="020F0302020204030204"/>
                  <a:ea typeface="Lato Bold" panose="020F0502020204030203" pitchFamily="34" charset="0"/>
                  <a:cs typeface="Lato Bold" panose="020F0502020204030203" pitchFamily="34" charset="0"/>
                </a:rPr>
                <a:t>Conversion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Form Fill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Bounce Rate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% New/Return Sessions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Sessions / Page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Phone Calls • Resumes Captured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Pixels Fired • Clicks / Taps on Map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Job Fair Registrations</a:t>
              </a:r>
            </a:p>
            <a:p>
              <a:pPr defTabSz="685835">
                <a:defRPr/>
              </a:pPr>
              <a:r>
                <a:rPr lang="en-US" sz="1000" dirty="0">
                  <a:solidFill>
                    <a:srgbClr val="104884"/>
                  </a:solidFill>
                  <a:latin typeface="Calibri" panose="020F0502020204030204"/>
                </a:rPr>
                <a:t>Return on Ad Spend</a:t>
              </a:r>
            </a:p>
            <a:p>
              <a:pPr defTabSz="514376">
                <a:lnSpc>
                  <a:spcPct val="150000"/>
                </a:lnSpc>
                <a:defRPr/>
              </a:pPr>
              <a:endParaRPr lang="en-US" b="1" kern="0" dirty="0">
                <a:ln w="0"/>
                <a:solidFill>
                  <a:srgbClr val="104884"/>
                </a:solidFill>
                <a:latin typeface="Calibri Light" panose="020F0302020204030204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E632E3B-2CFE-F84B-8C69-10E5757FA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8628" y="1692357"/>
              <a:ext cx="3204878" cy="14881"/>
            </a:xfrm>
            <a:prstGeom prst="straightConnector1">
              <a:avLst/>
            </a:prstGeom>
            <a:noFill/>
            <a:ln w="19050" cap="flat" cmpd="sng" algn="ctr">
              <a:solidFill>
                <a:srgbClr val="10488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1A216BD-0534-3641-BD70-6B65627DA98A}"/>
              </a:ext>
            </a:extLst>
          </p:cNvPr>
          <p:cNvSpPr txBox="1"/>
          <p:nvPr/>
        </p:nvSpPr>
        <p:spPr>
          <a:xfrm flipH="1">
            <a:off x="2782348" y="1891361"/>
            <a:ext cx="1946546" cy="14080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514376">
              <a:lnSpc>
                <a:spcPct val="150000"/>
              </a:lnSpc>
              <a:defRPr/>
            </a:pPr>
            <a:r>
              <a:rPr lang="en-US" b="1" kern="0" dirty="0">
                <a:ln w="0"/>
                <a:solidFill>
                  <a:srgbClr val="104884"/>
                </a:solidFill>
                <a:latin typeface="Calibri Light" panose="020F0302020204030204"/>
                <a:ea typeface="Lato Bold" panose="020F0502020204030203" pitchFamily="34" charset="0"/>
                <a:cs typeface="Lato Bold" panose="020F0502020204030203" pitchFamily="34" charset="0"/>
              </a:rPr>
              <a:t>Consideration</a:t>
            </a:r>
          </a:p>
          <a:p>
            <a:pPr defTabSz="685835">
              <a:defRPr/>
            </a:pPr>
            <a:r>
              <a:rPr lang="en-US" sz="1000" b="1" dirty="0">
                <a:solidFill>
                  <a:srgbClr val="104884"/>
                </a:solidFill>
                <a:latin typeface="Calibri" panose="020F0502020204030204"/>
              </a:rPr>
              <a:t>Likes • Comments • Shares</a:t>
            </a:r>
          </a:p>
          <a:p>
            <a:pPr defTabSz="685835">
              <a:defRPr/>
            </a:pPr>
            <a:r>
              <a:rPr lang="en-US" sz="1000" b="1" dirty="0">
                <a:solidFill>
                  <a:srgbClr val="104884"/>
                </a:solidFill>
                <a:latin typeface="Calibri" panose="020F0502020204030204"/>
              </a:rPr>
              <a:t>Opens • Views • Clicks</a:t>
            </a:r>
          </a:p>
          <a:p>
            <a:pPr defTabSz="685835">
              <a:defRPr/>
            </a:pPr>
            <a:r>
              <a:rPr lang="en-US" sz="1000" dirty="0">
                <a:solidFill>
                  <a:srgbClr val="104884"/>
                </a:solidFill>
                <a:latin typeface="Calibri" panose="020F0502020204030204"/>
              </a:rPr>
              <a:t>View Through Conversions</a:t>
            </a:r>
          </a:p>
          <a:p>
            <a:pPr defTabSz="685835">
              <a:defRPr/>
            </a:pPr>
            <a:r>
              <a:rPr lang="en-US" sz="1000" dirty="0">
                <a:solidFill>
                  <a:srgbClr val="104884"/>
                </a:solidFill>
                <a:latin typeface="Calibri" panose="020F0502020204030204"/>
              </a:rPr>
              <a:t>Average time on content</a:t>
            </a:r>
          </a:p>
          <a:p>
            <a:pPr defTabSz="685835">
              <a:defRPr/>
            </a:pPr>
            <a:r>
              <a:rPr lang="en-US" sz="1000" b="1" dirty="0">
                <a:solidFill>
                  <a:srgbClr val="104884"/>
                </a:solidFill>
                <a:latin typeface="Calibri" panose="020F0502020204030204"/>
              </a:rPr>
              <a:t>Click </a:t>
            </a:r>
            <a:r>
              <a:rPr lang="en-US" sz="1000" b="1">
                <a:solidFill>
                  <a:srgbClr val="104884"/>
                </a:solidFill>
                <a:latin typeface="Calibri" panose="020F0502020204030204"/>
              </a:rPr>
              <a:t>to Article</a:t>
            </a:r>
            <a:endParaRPr lang="en-US" sz="1000" b="1" dirty="0">
              <a:solidFill>
                <a:srgbClr val="104884"/>
              </a:solidFill>
              <a:latin typeface="Calibri" panose="020F0502020204030204"/>
            </a:endParaRPr>
          </a:p>
          <a:p>
            <a:pPr defTabSz="685835">
              <a:defRPr/>
            </a:pPr>
            <a:r>
              <a:rPr lang="en-US" sz="1000" dirty="0">
                <a:solidFill>
                  <a:srgbClr val="104884"/>
                </a:solidFill>
                <a:latin typeface="Calibri" panose="020F0502020204030204"/>
              </a:rPr>
              <a:t>Session Duration</a:t>
            </a:r>
            <a:endParaRPr lang="en-US" sz="1000" b="1" kern="0" dirty="0">
              <a:solidFill>
                <a:srgbClr val="104884"/>
              </a:solidFill>
              <a:latin typeface="Calibri" panose="020F0502020204030204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5BC48B-28EE-7C4E-BE4A-F88F240E85CC}"/>
              </a:ext>
            </a:extLst>
          </p:cNvPr>
          <p:cNvGrpSpPr/>
          <p:nvPr/>
        </p:nvGrpSpPr>
        <p:grpSpPr>
          <a:xfrm>
            <a:off x="3985003" y="329634"/>
            <a:ext cx="3628106" cy="3863208"/>
            <a:chOff x="2850776" y="1190388"/>
            <a:chExt cx="6609611" cy="491635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3D792D7-6144-C148-8745-6191A8876D29}"/>
                </a:ext>
              </a:extLst>
            </p:cNvPr>
            <p:cNvGrpSpPr/>
            <p:nvPr/>
          </p:nvGrpSpPr>
          <p:grpSpPr>
            <a:xfrm>
              <a:off x="2850776" y="1190388"/>
              <a:ext cx="6609611" cy="4916353"/>
              <a:chOff x="2850776" y="1190388"/>
              <a:chExt cx="6609611" cy="491635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53D54C9-6150-6A4B-8458-08B3CD77ECB1}"/>
                  </a:ext>
                </a:extLst>
              </p:cNvPr>
              <p:cNvCxnSpPr/>
              <p:nvPr/>
            </p:nvCxnSpPr>
            <p:spPr>
              <a:xfrm>
                <a:off x="3694648" y="2830023"/>
                <a:ext cx="4815695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2BDC93C-793C-EC41-AB96-A9B2E6A554C0}"/>
                  </a:ext>
                </a:extLst>
              </p:cNvPr>
              <p:cNvCxnSpPr/>
              <p:nvPr/>
            </p:nvCxnSpPr>
            <p:spPr>
              <a:xfrm>
                <a:off x="2850776" y="1192769"/>
                <a:ext cx="6609611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A585348-E183-E14E-8D0B-B3E9891DABD8}"/>
                  </a:ext>
                </a:extLst>
              </p:cNvPr>
              <p:cNvCxnSpPr/>
              <p:nvPr/>
            </p:nvCxnSpPr>
            <p:spPr>
              <a:xfrm flipH="1">
                <a:off x="8510343" y="1190388"/>
                <a:ext cx="950044" cy="16396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DC46609-F7B4-0A4F-8389-3A49A1E1A39A}"/>
                  </a:ext>
                </a:extLst>
              </p:cNvPr>
              <p:cNvCxnSpPr/>
              <p:nvPr/>
            </p:nvCxnSpPr>
            <p:spPr>
              <a:xfrm flipH="1">
                <a:off x="6551174" y="4467106"/>
                <a:ext cx="950044" cy="16396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F23080F-88E1-E847-9108-3922B8A90266}"/>
                  </a:ext>
                </a:extLst>
              </p:cNvPr>
              <p:cNvCxnSpPr/>
              <p:nvPr/>
            </p:nvCxnSpPr>
            <p:spPr>
              <a:xfrm>
                <a:off x="3694648" y="2825230"/>
                <a:ext cx="950044" cy="16396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1FF0F17-E385-F64F-AF8E-0A744F8FC7A7}"/>
                  </a:ext>
                </a:extLst>
              </p:cNvPr>
              <p:cNvCxnSpPr/>
              <p:nvPr/>
            </p:nvCxnSpPr>
            <p:spPr>
              <a:xfrm>
                <a:off x="4642844" y="4465946"/>
                <a:ext cx="2858374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A43FCD-3958-1D46-8B07-99B65998BB36}"/>
                </a:ext>
              </a:extLst>
            </p:cNvPr>
            <p:cNvGrpSpPr/>
            <p:nvPr/>
          </p:nvGrpSpPr>
          <p:grpSpPr>
            <a:xfrm>
              <a:off x="3136902" y="1379265"/>
              <a:ext cx="5918199" cy="4509709"/>
              <a:chOff x="3136902" y="1379265"/>
              <a:chExt cx="5918199" cy="4509709"/>
            </a:xfrm>
          </p:grpSpPr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794193AF-1F75-4249-B0A9-BC031B6B1AE3}"/>
                  </a:ext>
                </a:extLst>
              </p:cNvPr>
              <p:cNvSpPr/>
              <p:nvPr/>
            </p:nvSpPr>
            <p:spPr>
              <a:xfrm flipV="1">
                <a:off x="3136902" y="1379265"/>
                <a:ext cx="5918199" cy="1272348"/>
              </a:xfrm>
              <a:custGeom>
                <a:avLst/>
                <a:gdLst>
                  <a:gd name="connsiteX0" fmla="*/ 1926170 w 5918199"/>
                  <a:gd name="connsiteY0" fmla="*/ 1263080 h 4509709"/>
                  <a:gd name="connsiteX1" fmla="*/ 3992029 w 5918199"/>
                  <a:gd name="connsiteY1" fmla="*/ 1263080 h 4509709"/>
                  <a:gd name="connsiteX2" fmla="*/ 3242665 w 5918199"/>
                  <a:gd name="connsiteY2" fmla="*/ 0 h 4509709"/>
                  <a:gd name="connsiteX3" fmla="*/ 2675534 w 5918199"/>
                  <a:gd name="connsiteY3" fmla="*/ 0 h 4509709"/>
                  <a:gd name="connsiteX4" fmla="*/ 965833 w 5918199"/>
                  <a:gd name="connsiteY4" fmla="*/ 2881761 h 4509709"/>
                  <a:gd name="connsiteX5" fmla="*/ 4952365 w 5918199"/>
                  <a:gd name="connsiteY5" fmla="*/ 2881761 h 4509709"/>
                  <a:gd name="connsiteX6" fmla="*/ 4203001 w 5918199"/>
                  <a:gd name="connsiteY6" fmla="*/ 1618680 h 4509709"/>
                  <a:gd name="connsiteX7" fmla="*/ 1715198 w 5918199"/>
                  <a:gd name="connsiteY7" fmla="*/ 1618680 h 4509709"/>
                  <a:gd name="connsiteX8" fmla="*/ 0 w 5918199"/>
                  <a:gd name="connsiteY8" fmla="*/ 4509709 h 4509709"/>
                  <a:gd name="connsiteX9" fmla="*/ 5918199 w 5918199"/>
                  <a:gd name="connsiteY9" fmla="*/ 4509709 h 4509709"/>
                  <a:gd name="connsiteX10" fmla="*/ 5163337 w 5918199"/>
                  <a:gd name="connsiteY10" fmla="*/ 3237361 h 4509709"/>
                  <a:gd name="connsiteX11" fmla="*/ 754862 w 5918199"/>
                  <a:gd name="connsiteY11" fmla="*/ 3237361 h 4509709"/>
                  <a:gd name="connsiteX0" fmla="*/ 1926170 w 5918199"/>
                  <a:gd name="connsiteY0" fmla="*/ 1263080 h 4509709"/>
                  <a:gd name="connsiteX1" fmla="*/ 3992029 w 5918199"/>
                  <a:gd name="connsiteY1" fmla="*/ 1263080 h 4509709"/>
                  <a:gd name="connsiteX2" fmla="*/ 2675534 w 5918199"/>
                  <a:gd name="connsiteY2" fmla="*/ 0 h 4509709"/>
                  <a:gd name="connsiteX3" fmla="*/ 1926170 w 5918199"/>
                  <a:gd name="connsiteY3" fmla="*/ 1263080 h 4509709"/>
                  <a:gd name="connsiteX4" fmla="*/ 965833 w 5918199"/>
                  <a:gd name="connsiteY4" fmla="*/ 2881761 h 4509709"/>
                  <a:gd name="connsiteX5" fmla="*/ 4952365 w 5918199"/>
                  <a:gd name="connsiteY5" fmla="*/ 2881761 h 4509709"/>
                  <a:gd name="connsiteX6" fmla="*/ 4203001 w 5918199"/>
                  <a:gd name="connsiteY6" fmla="*/ 1618680 h 4509709"/>
                  <a:gd name="connsiteX7" fmla="*/ 1715198 w 5918199"/>
                  <a:gd name="connsiteY7" fmla="*/ 1618680 h 4509709"/>
                  <a:gd name="connsiteX8" fmla="*/ 965833 w 5918199"/>
                  <a:gd name="connsiteY8" fmla="*/ 2881761 h 4509709"/>
                  <a:gd name="connsiteX9" fmla="*/ 0 w 5918199"/>
                  <a:gd name="connsiteY9" fmla="*/ 4509709 h 4509709"/>
                  <a:gd name="connsiteX10" fmla="*/ 5918199 w 5918199"/>
                  <a:gd name="connsiteY10" fmla="*/ 4509709 h 4509709"/>
                  <a:gd name="connsiteX11" fmla="*/ 5163337 w 5918199"/>
                  <a:gd name="connsiteY11" fmla="*/ 3237361 h 4509709"/>
                  <a:gd name="connsiteX12" fmla="*/ 754862 w 5918199"/>
                  <a:gd name="connsiteY12" fmla="*/ 3237361 h 4509709"/>
                  <a:gd name="connsiteX13" fmla="*/ 0 w 5918199"/>
                  <a:gd name="connsiteY13" fmla="*/ 4509709 h 4509709"/>
                  <a:gd name="connsiteX0" fmla="*/ 1926170 w 5918199"/>
                  <a:gd name="connsiteY0" fmla="*/ 0 h 3246629"/>
                  <a:gd name="connsiteX1" fmla="*/ 3992029 w 5918199"/>
                  <a:gd name="connsiteY1" fmla="*/ 0 h 3246629"/>
                  <a:gd name="connsiteX2" fmla="*/ 1926170 w 5918199"/>
                  <a:gd name="connsiteY2" fmla="*/ 0 h 3246629"/>
                  <a:gd name="connsiteX3" fmla="*/ 965833 w 5918199"/>
                  <a:gd name="connsiteY3" fmla="*/ 1618681 h 3246629"/>
                  <a:gd name="connsiteX4" fmla="*/ 4952365 w 5918199"/>
                  <a:gd name="connsiteY4" fmla="*/ 1618681 h 3246629"/>
                  <a:gd name="connsiteX5" fmla="*/ 4203001 w 5918199"/>
                  <a:gd name="connsiteY5" fmla="*/ 355600 h 3246629"/>
                  <a:gd name="connsiteX6" fmla="*/ 1715198 w 5918199"/>
                  <a:gd name="connsiteY6" fmla="*/ 355600 h 3246629"/>
                  <a:gd name="connsiteX7" fmla="*/ 965833 w 5918199"/>
                  <a:gd name="connsiteY7" fmla="*/ 1618681 h 3246629"/>
                  <a:gd name="connsiteX8" fmla="*/ 0 w 5918199"/>
                  <a:gd name="connsiteY8" fmla="*/ 3246629 h 3246629"/>
                  <a:gd name="connsiteX9" fmla="*/ 5918199 w 5918199"/>
                  <a:gd name="connsiteY9" fmla="*/ 3246629 h 3246629"/>
                  <a:gd name="connsiteX10" fmla="*/ 5163337 w 5918199"/>
                  <a:gd name="connsiteY10" fmla="*/ 1974281 h 3246629"/>
                  <a:gd name="connsiteX11" fmla="*/ 754862 w 5918199"/>
                  <a:gd name="connsiteY11" fmla="*/ 1974281 h 3246629"/>
                  <a:gd name="connsiteX12" fmla="*/ 0 w 5918199"/>
                  <a:gd name="connsiteY12" fmla="*/ 3246629 h 3246629"/>
                  <a:gd name="connsiteX0" fmla="*/ 965833 w 5918199"/>
                  <a:gd name="connsiteY0" fmla="*/ 1263081 h 2891029"/>
                  <a:gd name="connsiteX1" fmla="*/ 4952365 w 5918199"/>
                  <a:gd name="connsiteY1" fmla="*/ 1263081 h 2891029"/>
                  <a:gd name="connsiteX2" fmla="*/ 4203001 w 5918199"/>
                  <a:gd name="connsiteY2" fmla="*/ 0 h 2891029"/>
                  <a:gd name="connsiteX3" fmla="*/ 1715198 w 5918199"/>
                  <a:gd name="connsiteY3" fmla="*/ 0 h 2891029"/>
                  <a:gd name="connsiteX4" fmla="*/ 965833 w 5918199"/>
                  <a:gd name="connsiteY4" fmla="*/ 1263081 h 2891029"/>
                  <a:gd name="connsiteX5" fmla="*/ 0 w 5918199"/>
                  <a:gd name="connsiteY5" fmla="*/ 2891029 h 2891029"/>
                  <a:gd name="connsiteX6" fmla="*/ 5918199 w 5918199"/>
                  <a:gd name="connsiteY6" fmla="*/ 2891029 h 2891029"/>
                  <a:gd name="connsiteX7" fmla="*/ 5163337 w 5918199"/>
                  <a:gd name="connsiteY7" fmla="*/ 1618681 h 2891029"/>
                  <a:gd name="connsiteX8" fmla="*/ 754862 w 5918199"/>
                  <a:gd name="connsiteY8" fmla="*/ 1618681 h 2891029"/>
                  <a:gd name="connsiteX9" fmla="*/ 0 w 5918199"/>
                  <a:gd name="connsiteY9" fmla="*/ 2891029 h 2891029"/>
                  <a:gd name="connsiteX0" fmla="*/ 965833 w 5918199"/>
                  <a:gd name="connsiteY0" fmla="*/ 1263081 h 2891029"/>
                  <a:gd name="connsiteX1" fmla="*/ 4952365 w 5918199"/>
                  <a:gd name="connsiteY1" fmla="*/ 1263081 h 2891029"/>
                  <a:gd name="connsiteX2" fmla="*/ 4203001 w 5918199"/>
                  <a:gd name="connsiteY2" fmla="*/ 0 h 2891029"/>
                  <a:gd name="connsiteX3" fmla="*/ 965833 w 5918199"/>
                  <a:gd name="connsiteY3" fmla="*/ 1263081 h 2891029"/>
                  <a:gd name="connsiteX4" fmla="*/ 0 w 5918199"/>
                  <a:gd name="connsiteY4" fmla="*/ 2891029 h 2891029"/>
                  <a:gd name="connsiteX5" fmla="*/ 5918199 w 5918199"/>
                  <a:gd name="connsiteY5" fmla="*/ 2891029 h 2891029"/>
                  <a:gd name="connsiteX6" fmla="*/ 5163337 w 5918199"/>
                  <a:gd name="connsiteY6" fmla="*/ 1618681 h 2891029"/>
                  <a:gd name="connsiteX7" fmla="*/ 754862 w 5918199"/>
                  <a:gd name="connsiteY7" fmla="*/ 1618681 h 2891029"/>
                  <a:gd name="connsiteX8" fmla="*/ 0 w 5918199"/>
                  <a:gd name="connsiteY8" fmla="*/ 2891029 h 2891029"/>
                  <a:gd name="connsiteX0" fmla="*/ 965833 w 5918199"/>
                  <a:gd name="connsiteY0" fmla="*/ 0 h 1627948"/>
                  <a:gd name="connsiteX1" fmla="*/ 4952365 w 5918199"/>
                  <a:gd name="connsiteY1" fmla="*/ 0 h 1627948"/>
                  <a:gd name="connsiteX2" fmla="*/ 965833 w 5918199"/>
                  <a:gd name="connsiteY2" fmla="*/ 0 h 1627948"/>
                  <a:gd name="connsiteX3" fmla="*/ 0 w 5918199"/>
                  <a:gd name="connsiteY3" fmla="*/ 1627948 h 1627948"/>
                  <a:gd name="connsiteX4" fmla="*/ 5918199 w 5918199"/>
                  <a:gd name="connsiteY4" fmla="*/ 1627948 h 1627948"/>
                  <a:gd name="connsiteX5" fmla="*/ 5163337 w 5918199"/>
                  <a:gd name="connsiteY5" fmla="*/ 355600 h 1627948"/>
                  <a:gd name="connsiteX6" fmla="*/ 754862 w 5918199"/>
                  <a:gd name="connsiteY6" fmla="*/ 355600 h 1627948"/>
                  <a:gd name="connsiteX7" fmla="*/ 0 w 5918199"/>
                  <a:gd name="connsiteY7" fmla="*/ 1627948 h 1627948"/>
                  <a:gd name="connsiteX0" fmla="*/ 0 w 5918199"/>
                  <a:gd name="connsiteY0" fmla="*/ 1272348 h 1272348"/>
                  <a:gd name="connsiteX1" fmla="*/ 5918199 w 5918199"/>
                  <a:gd name="connsiteY1" fmla="*/ 1272348 h 1272348"/>
                  <a:gd name="connsiteX2" fmla="*/ 5163337 w 5918199"/>
                  <a:gd name="connsiteY2" fmla="*/ 0 h 1272348"/>
                  <a:gd name="connsiteX3" fmla="*/ 754862 w 5918199"/>
                  <a:gd name="connsiteY3" fmla="*/ 0 h 1272348"/>
                  <a:gd name="connsiteX4" fmla="*/ 0 w 5918199"/>
                  <a:gd name="connsiteY4" fmla="*/ 1272348 h 127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8199" h="1272348">
                    <a:moveTo>
                      <a:pt x="0" y="1272348"/>
                    </a:moveTo>
                    <a:lnTo>
                      <a:pt x="5918199" y="1272348"/>
                    </a:lnTo>
                    <a:lnTo>
                      <a:pt x="5163337" y="0"/>
                    </a:lnTo>
                    <a:lnTo>
                      <a:pt x="754862" y="0"/>
                    </a:lnTo>
                    <a:lnTo>
                      <a:pt x="0" y="127234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76">
                  <a:defRPr/>
                </a:pPr>
                <a:endParaRPr lang="en-IN" sz="1050" kern="0">
                  <a:solidFill>
                    <a:srgbClr val="FFFFFF">
                      <a:lumMod val="50000"/>
                      <a:lumOff val="50000"/>
                    </a:srgbClr>
                  </a:solidFill>
                  <a:latin typeface="Lato Light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B5B290CE-1812-6F4E-8C20-F6E232E86943}"/>
                  </a:ext>
                </a:extLst>
              </p:cNvPr>
              <p:cNvSpPr/>
              <p:nvPr/>
            </p:nvSpPr>
            <p:spPr>
              <a:xfrm flipV="1">
                <a:off x="4102736" y="3007213"/>
                <a:ext cx="3986532" cy="1263081"/>
              </a:xfrm>
              <a:custGeom>
                <a:avLst/>
                <a:gdLst>
                  <a:gd name="connsiteX0" fmla="*/ 1926170 w 5918199"/>
                  <a:gd name="connsiteY0" fmla="*/ 1263080 h 4509709"/>
                  <a:gd name="connsiteX1" fmla="*/ 3992029 w 5918199"/>
                  <a:gd name="connsiteY1" fmla="*/ 1263080 h 4509709"/>
                  <a:gd name="connsiteX2" fmla="*/ 3242665 w 5918199"/>
                  <a:gd name="connsiteY2" fmla="*/ 0 h 4509709"/>
                  <a:gd name="connsiteX3" fmla="*/ 2675534 w 5918199"/>
                  <a:gd name="connsiteY3" fmla="*/ 0 h 4509709"/>
                  <a:gd name="connsiteX4" fmla="*/ 965833 w 5918199"/>
                  <a:gd name="connsiteY4" fmla="*/ 2881761 h 4509709"/>
                  <a:gd name="connsiteX5" fmla="*/ 4952365 w 5918199"/>
                  <a:gd name="connsiteY5" fmla="*/ 2881761 h 4509709"/>
                  <a:gd name="connsiteX6" fmla="*/ 4203001 w 5918199"/>
                  <a:gd name="connsiteY6" fmla="*/ 1618680 h 4509709"/>
                  <a:gd name="connsiteX7" fmla="*/ 1715198 w 5918199"/>
                  <a:gd name="connsiteY7" fmla="*/ 1618680 h 4509709"/>
                  <a:gd name="connsiteX8" fmla="*/ 0 w 5918199"/>
                  <a:gd name="connsiteY8" fmla="*/ 4509709 h 4509709"/>
                  <a:gd name="connsiteX9" fmla="*/ 5918199 w 5918199"/>
                  <a:gd name="connsiteY9" fmla="*/ 4509709 h 4509709"/>
                  <a:gd name="connsiteX10" fmla="*/ 5163337 w 5918199"/>
                  <a:gd name="connsiteY10" fmla="*/ 3237361 h 4509709"/>
                  <a:gd name="connsiteX11" fmla="*/ 754862 w 5918199"/>
                  <a:gd name="connsiteY11" fmla="*/ 3237361 h 4509709"/>
                  <a:gd name="connsiteX0" fmla="*/ 1926170 w 5918199"/>
                  <a:gd name="connsiteY0" fmla="*/ 1263080 h 4509709"/>
                  <a:gd name="connsiteX1" fmla="*/ 3992029 w 5918199"/>
                  <a:gd name="connsiteY1" fmla="*/ 1263080 h 4509709"/>
                  <a:gd name="connsiteX2" fmla="*/ 2675534 w 5918199"/>
                  <a:gd name="connsiteY2" fmla="*/ 0 h 4509709"/>
                  <a:gd name="connsiteX3" fmla="*/ 1926170 w 5918199"/>
                  <a:gd name="connsiteY3" fmla="*/ 1263080 h 4509709"/>
                  <a:gd name="connsiteX4" fmla="*/ 965833 w 5918199"/>
                  <a:gd name="connsiteY4" fmla="*/ 2881761 h 4509709"/>
                  <a:gd name="connsiteX5" fmla="*/ 4952365 w 5918199"/>
                  <a:gd name="connsiteY5" fmla="*/ 2881761 h 4509709"/>
                  <a:gd name="connsiteX6" fmla="*/ 4203001 w 5918199"/>
                  <a:gd name="connsiteY6" fmla="*/ 1618680 h 4509709"/>
                  <a:gd name="connsiteX7" fmla="*/ 1715198 w 5918199"/>
                  <a:gd name="connsiteY7" fmla="*/ 1618680 h 4509709"/>
                  <a:gd name="connsiteX8" fmla="*/ 965833 w 5918199"/>
                  <a:gd name="connsiteY8" fmla="*/ 2881761 h 4509709"/>
                  <a:gd name="connsiteX9" fmla="*/ 0 w 5918199"/>
                  <a:gd name="connsiteY9" fmla="*/ 4509709 h 4509709"/>
                  <a:gd name="connsiteX10" fmla="*/ 5918199 w 5918199"/>
                  <a:gd name="connsiteY10" fmla="*/ 4509709 h 4509709"/>
                  <a:gd name="connsiteX11" fmla="*/ 5163337 w 5918199"/>
                  <a:gd name="connsiteY11" fmla="*/ 3237361 h 4509709"/>
                  <a:gd name="connsiteX12" fmla="*/ 754862 w 5918199"/>
                  <a:gd name="connsiteY12" fmla="*/ 3237361 h 4509709"/>
                  <a:gd name="connsiteX13" fmla="*/ 0 w 5918199"/>
                  <a:gd name="connsiteY13" fmla="*/ 4509709 h 4509709"/>
                  <a:gd name="connsiteX0" fmla="*/ 1926170 w 5918199"/>
                  <a:gd name="connsiteY0" fmla="*/ 0 h 3246629"/>
                  <a:gd name="connsiteX1" fmla="*/ 3992029 w 5918199"/>
                  <a:gd name="connsiteY1" fmla="*/ 0 h 3246629"/>
                  <a:gd name="connsiteX2" fmla="*/ 1926170 w 5918199"/>
                  <a:gd name="connsiteY2" fmla="*/ 0 h 3246629"/>
                  <a:gd name="connsiteX3" fmla="*/ 965833 w 5918199"/>
                  <a:gd name="connsiteY3" fmla="*/ 1618681 h 3246629"/>
                  <a:gd name="connsiteX4" fmla="*/ 4952365 w 5918199"/>
                  <a:gd name="connsiteY4" fmla="*/ 1618681 h 3246629"/>
                  <a:gd name="connsiteX5" fmla="*/ 4203001 w 5918199"/>
                  <a:gd name="connsiteY5" fmla="*/ 355600 h 3246629"/>
                  <a:gd name="connsiteX6" fmla="*/ 1715198 w 5918199"/>
                  <a:gd name="connsiteY6" fmla="*/ 355600 h 3246629"/>
                  <a:gd name="connsiteX7" fmla="*/ 965833 w 5918199"/>
                  <a:gd name="connsiteY7" fmla="*/ 1618681 h 3246629"/>
                  <a:gd name="connsiteX8" fmla="*/ 0 w 5918199"/>
                  <a:gd name="connsiteY8" fmla="*/ 3246629 h 3246629"/>
                  <a:gd name="connsiteX9" fmla="*/ 5918199 w 5918199"/>
                  <a:gd name="connsiteY9" fmla="*/ 3246629 h 3246629"/>
                  <a:gd name="connsiteX10" fmla="*/ 5163337 w 5918199"/>
                  <a:gd name="connsiteY10" fmla="*/ 1974281 h 3246629"/>
                  <a:gd name="connsiteX11" fmla="*/ 754862 w 5918199"/>
                  <a:gd name="connsiteY11" fmla="*/ 1974281 h 3246629"/>
                  <a:gd name="connsiteX12" fmla="*/ 0 w 5918199"/>
                  <a:gd name="connsiteY12" fmla="*/ 3246629 h 3246629"/>
                  <a:gd name="connsiteX0" fmla="*/ 965833 w 5918199"/>
                  <a:gd name="connsiteY0" fmla="*/ 1263081 h 2891029"/>
                  <a:gd name="connsiteX1" fmla="*/ 4952365 w 5918199"/>
                  <a:gd name="connsiteY1" fmla="*/ 1263081 h 2891029"/>
                  <a:gd name="connsiteX2" fmla="*/ 4203001 w 5918199"/>
                  <a:gd name="connsiteY2" fmla="*/ 0 h 2891029"/>
                  <a:gd name="connsiteX3" fmla="*/ 1715198 w 5918199"/>
                  <a:gd name="connsiteY3" fmla="*/ 0 h 2891029"/>
                  <a:gd name="connsiteX4" fmla="*/ 965833 w 5918199"/>
                  <a:gd name="connsiteY4" fmla="*/ 1263081 h 2891029"/>
                  <a:gd name="connsiteX5" fmla="*/ 0 w 5918199"/>
                  <a:gd name="connsiteY5" fmla="*/ 2891029 h 2891029"/>
                  <a:gd name="connsiteX6" fmla="*/ 5918199 w 5918199"/>
                  <a:gd name="connsiteY6" fmla="*/ 2891029 h 2891029"/>
                  <a:gd name="connsiteX7" fmla="*/ 5163337 w 5918199"/>
                  <a:gd name="connsiteY7" fmla="*/ 1618681 h 2891029"/>
                  <a:gd name="connsiteX8" fmla="*/ 754862 w 5918199"/>
                  <a:gd name="connsiteY8" fmla="*/ 1618681 h 2891029"/>
                  <a:gd name="connsiteX9" fmla="*/ 0 w 5918199"/>
                  <a:gd name="connsiteY9" fmla="*/ 2891029 h 2891029"/>
                  <a:gd name="connsiteX0" fmla="*/ 965833 w 5163337"/>
                  <a:gd name="connsiteY0" fmla="*/ 1263081 h 2891029"/>
                  <a:gd name="connsiteX1" fmla="*/ 4952365 w 5163337"/>
                  <a:gd name="connsiteY1" fmla="*/ 1263081 h 2891029"/>
                  <a:gd name="connsiteX2" fmla="*/ 4203001 w 5163337"/>
                  <a:gd name="connsiteY2" fmla="*/ 0 h 2891029"/>
                  <a:gd name="connsiteX3" fmla="*/ 1715198 w 5163337"/>
                  <a:gd name="connsiteY3" fmla="*/ 0 h 2891029"/>
                  <a:gd name="connsiteX4" fmla="*/ 965833 w 5163337"/>
                  <a:gd name="connsiteY4" fmla="*/ 1263081 h 2891029"/>
                  <a:gd name="connsiteX5" fmla="*/ 0 w 5163337"/>
                  <a:gd name="connsiteY5" fmla="*/ 2891029 h 2891029"/>
                  <a:gd name="connsiteX6" fmla="*/ 5163337 w 5163337"/>
                  <a:gd name="connsiteY6" fmla="*/ 1618681 h 2891029"/>
                  <a:gd name="connsiteX7" fmla="*/ 754862 w 5163337"/>
                  <a:gd name="connsiteY7" fmla="*/ 1618681 h 2891029"/>
                  <a:gd name="connsiteX8" fmla="*/ 0 w 5163337"/>
                  <a:gd name="connsiteY8" fmla="*/ 2891029 h 2891029"/>
                  <a:gd name="connsiteX0" fmla="*/ 965833 w 4952365"/>
                  <a:gd name="connsiteY0" fmla="*/ 1263081 h 2891029"/>
                  <a:gd name="connsiteX1" fmla="*/ 4952365 w 4952365"/>
                  <a:gd name="connsiteY1" fmla="*/ 1263081 h 2891029"/>
                  <a:gd name="connsiteX2" fmla="*/ 4203001 w 4952365"/>
                  <a:gd name="connsiteY2" fmla="*/ 0 h 2891029"/>
                  <a:gd name="connsiteX3" fmla="*/ 1715198 w 4952365"/>
                  <a:gd name="connsiteY3" fmla="*/ 0 h 2891029"/>
                  <a:gd name="connsiteX4" fmla="*/ 965833 w 4952365"/>
                  <a:gd name="connsiteY4" fmla="*/ 1263081 h 2891029"/>
                  <a:gd name="connsiteX5" fmla="*/ 0 w 4952365"/>
                  <a:gd name="connsiteY5" fmla="*/ 2891029 h 2891029"/>
                  <a:gd name="connsiteX6" fmla="*/ 754862 w 4952365"/>
                  <a:gd name="connsiteY6" fmla="*/ 1618681 h 2891029"/>
                  <a:gd name="connsiteX7" fmla="*/ 0 w 4952365"/>
                  <a:gd name="connsiteY7" fmla="*/ 2891029 h 2891029"/>
                  <a:gd name="connsiteX0" fmla="*/ 0 w 3986532"/>
                  <a:gd name="connsiteY0" fmla="*/ 1263081 h 1263081"/>
                  <a:gd name="connsiteX1" fmla="*/ 3986532 w 3986532"/>
                  <a:gd name="connsiteY1" fmla="*/ 1263081 h 1263081"/>
                  <a:gd name="connsiteX2" fmla="*/ 3237168 w 3986532"/>
                  <a:gd name="connsiteY2" fmla="*/ 0 h 1263081"/>
                  <a:gd name="connsiteX3" fmla="*/ 749365 w 3986532"/>
                  <a:gd name="connsiteY3" fmla="*/ 0 h 1263081"/>
                  <a:gd name="connsiteX4" fmla="*/ 0 w 3986532"/>
                  <a:gd name="connsiteY4" fmla="*/ 1263081 h 126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532" h="1263081">
                    <a:moveTo>
                      <a:pt x="0" y="1263081"/>
                    </a:moveTo>
                    <a:lnTo>
                      <a:pt x="3986532" y="1263081"/>
                    </a:lnTo>
                    <a:lnTo>
                      <a:pt x="3237168" y="0"/>
                    </a:lnTo>
                    <a:lnTo>
                      <a:pt x="749365" y="0"/>
                    </a:lnTo>
                    <a:lnTo>
                      <a:pt x="0" y="12630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76">
                  <a:defRPr/>
                </a:pPr>
                <a:endParaRPr lang="en-IN" sz="1050" kern="0">
                  <a:solidFill>
                    <a:srgbClr val="FFFFFF">
                      <a:lumMod val="50000"/>
                      <a:lumOff val="50000"/>
                    </a:srgbClr>
                  </a:solidFill>
                  <a:latin typeface="Lato Light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CD24DDC4-6852-5F42-ABC2-9167F30875C3}"/>
                  </a:ext>
                </a:extLst>
              </p:cNvPr>
              <p:cNvSpPr/>
              <p:nvPr/>
            </p:nvSpPr>
            <p:spPr>
              <a:xfrm flipV="1">
                <a:off x="5063072" y="4625894"/>
                <a:ext cx="2065859" cy="1263080"/>
              </a:xfrm>
              <a:custGeom>
                <a:avLst/>
                <a:gdLst>
                  <a:gd name="connsiteX0" fmla="*/ 0 w 2065859"/>
                  <a:gd name="connsiteY0" fmla="*/ 1263080 h 1263080"/>
                  <a:gd name="connsiteX1" fmla="*/ 2065859 w 2065859"/>
                  <a:gd name="connsiteY1" fmla="*/ 1263080 h 1263080"/>
                  <a:gd name="connsiteX2" fmla="*/ 1316495 w 2065859"/>
                  <a:gd name="connsiteY2" fmla="*/ 0 h 1263080"/>
                  <a:gd name="connsiteX3" fmla="*/ 749364 w 2065859"/>
                  <a:gd name="connsiteY3" fmla="*/ 0 h 126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5859" h="1263080">
                    <a:moveTo>
                      <a:pt x="0" y="1263080"/>
                    </a:moveTo>
                    <a:lnTo>
                      <a:pt x="2065859" y="1263080"/>
                    </a:lnTo>
                    <a:lnTo>
                      <a:pt x="1316495" y="0"/>
                    </a:lnTo>
                    <a:lnTo>
                      <a:pt x="74936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76">
                  <a:defRPr/>
                </a:pPr>
                <a:endParaRPr lang="en-IN" sz="1050" kern="0">
                  <a:solidFill>
                    <a:srgbClr val="FFFFFF">
                      <a:lumMod val="50000"/>
                      <a:lumOff val="50000"/>
                    </a:srgbClr>
                  </a:solidFill>
                  <a:latin typeface="Lato Light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32574-DA90-C445-9334-AE5FEC7AB204}"/>
              </a:ext>
            </a:extLst>
          </p:cNvPr>
          <p:cNvGrpSpPr/>
          <p:nvPr/>
        </p:nvGrpSpPr>
        <p:grpSpPr>
          <a:xfrm>
            <a:off x="5416436" y="3114381"/>
            <a:ext cx="869369" cy="712101"/>
            <a:chOff x="6980323" y="5432348"/>
            <a:chExt cx="883559" cy="672919"/>
          </a:xfrm>
          <a:solidFill>
            <a:srgbClr val="92D050"/>
          </a:solidFill>
        </p:grpSpPr>
        <p:pic>
          <p:nvPicPr>
            <p:cNvPr id="19" name="Graphic 18" descr="Monitor">
              <a:extLst>
                <a:ext uri="{FF2B5EF4-FFF2-40B4-BE49-F238E27FC236}">
                  <a16:creationId xmlns:a16="http://schemas.microsoft.com/office/drawing/2014/main" id="{BB21B16F-A671-5B4F-9B8D-FE34E4FCC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0323" y="5432348"/>
              <a:ext cx="672919" cy="67291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72B8E7-CE02-F649-AB7D-98BC15718FC9}"/>
                </a:ext>
              </a:extLst>
            </p:cNvPr>
            <p:cNvSpPr txBox="1"/>
            <p:nvPr/>
          </p:nvSpPr>
          <p:spPr>
            <a:xfrm>
              <a:off x="7131179" y="5542338"/>
              <a:ext cx="7327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394"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Calibri Light" panose="020F0302020204030204"/>
                </a:rPr>
                <a:t>JOB </a:t>
              </a:r>
            </a:p>
            <a:p>
              <a:pPr defTabSz="1371394"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Calibri Light" panose="020F0302020204030204"/>
                </a:rPr>
                <a:t>FAIR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6D918F-9B8F-964B-8B38-5F8F9016EDB1}"/>
              </a:ext>
            </a:extLst>
          </p:cNvPr>
          <p:cNvGrpSpPr/>
          <p:nvPr/>
        </p:nvGrpSpPr>
        <p:grpSpPr>
          <a:xfrm>
            <a:off x="5739040" y="586700"/>
            <a:ext cx="704039" cy="770488"/>
            <a:chOff x="7458681" y="1339605"/>
            <a:chExt cx="938718" cy="1027318"/>
          </a:xfrm>
          <a:solidFill>
            <a:srgbClr val="92D050"/>
          </a:solidFill>
        </p:grpSpPr>
        <p:pic>
          <p:nvPicPr>
            <p:cNvPr id="29" name="Graphic 28" descr="Image">
              <a:extLst>
                <a:ext uri="{FF2B5EF4-FFF2-40B4-BE49-F238E27FC236}">
                  <a16:creationId xmlns:a16="http://schemas.microsoft.com/office/drawing/2014/main" id="{2744B4F3-C9CD-BA43-ADE6-489A96990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01118" y="1339605"/>
              <a:ext cx="706456" cy="706456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0673920-7FEA-234F-88DC-32BB7522ADC4}"/>
                </a:ext>
              </a:extLst>
            </p:cNvPr>
            <p:cNvSpPr/>
            <p:nvPr/>
          </p:nvSpPr>
          <p:spPr>
            <a:xfrm>
              <a:off x="7458681" y="2028368"/>
              <a:ext cx="938718" cy="3385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371394">
                <a:defRPr/>
              </a:pPr>
              <a:r>
                <a:rPr lang="en-US" sz="1050" b="1" kern="0">
                  <a:solidFill>
                    <a:srgbClr val="FFFFFF"/>
                  </a:solidFill>
                  <a:latin typeface="Calibri Light" panose="020F0302020204030204"/>
                  <a:ea typeface="Adobe Myungjo Std M" panose="02020600000000000000" pitchFamily="18" charset="-128"/>
                  <a:cs typeface="Arial" panose="020B0604020202020204" pitchFamily="34" charset="0"/>
                </a:rPr>
                <a:t>CONTENT</a:t>
              </a:r>
              <a:endParaRPr lang="en-US" sz="1050" b="1">
                <a:solidFill>
                  <a:srgbClr val="FFFFFF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EA3178-7450-984A-9001-99A92C3F1135}"/>
              </a:ext>
            </a:extLst>
          </p:cNvPr>
          <p:cNvGrpSpPr/>
          <p:nvPr/>
        </p:nvGrpSpPr>
        <p:grpSpPr>
          <a:xfrm>
            <a:off x="5044138" y="610641"/>
            <a:ext cx="657416" cy="749668"/>
            <a:chOff x="5632676" y="1329838"/>
            <a:chExt cx="876555" cy="999556"/>
          </a:xfrm>
          <a:solidFill>
            <a:srgbClr val="92D050"/>
          </a:solidFill>
        </p:grpSpPr>
        <p:pic>
          <p:nvPicPr>
            <p:cNvPr id="27" name="Graphic 26" descr="Bullseye">
              <a:extLst>
                <a:ext uri="{FF2B5EF4-FFF2-40B4-BE49-F238E27FC236}">
                  <a16:creationId xmlns:a16="http://schemas.microsoft.com/office/drawing/2014/main" id="{D1C6140B-D7D4-514D-88A7-F1722026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65787" y="1329838"/>
              <a:ext cx="743444" cy="74344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FC2E3F-5EB1-1E46-B841-CCC84E73EB19}"/>
                </a:ext>
              </a:extLst>
            </p:cNvPr>
            <p:cNvSpPr/>
            <p:nvPr/>
          </p:nvSpPr>
          <p:spPr>
            <a:xfrm>
              <a:off x="5632676" y="1990840"/>
              <a:ext cx="82116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371394"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Calibri Light" panose="020F0302020204030204"/>
                  <a:ea typeface="Adobe Myungjo Std M" panose="02020600000000000000" pitchFamily="18" charset="-128"/>
                  <a:cs typeface="Arial" panose="020B0604020202020204" pitchFamily="34" charset="0"/>
                </a:rPr>
                <a:t>DISPLAY</a:t>
              </a:r>
              <a:endParaRPr lang="en-US" sz="1050" b="1" dirty="0">
                <a:solidFill>
                  <a:srgbClr val="FFFFFF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68C278-6951-F34E-9761-D4D886D3F3E6}"/>
              </a:ext>
            </a:extLst>
          </p:cNvPr>
          <p:cNvGrpSpPr/>
          <p:nvPr/>
        </p:nvGrpSpPr>
        <p:grpSpPr>
          <a:xfrm>
            <a:off x="6507727" y="587842"/>
            <a:ext cx="560861" cy="771411"/>
            <a:chOff x="8450268" y="1275335"/>
            <a:chExt cx="747814" cy="1028548"/>
          </a:xfrm>
        </p:grpSpPr>
        <p:pic>
          <p:nvPicPr>
            <p:cNvPr id="25" name="Graphic 24" descr="Newspaper">
              <a:extLst>
                <a:ext uri="{FF2B5EF4-FFF2-40B4-BE49-F238E27FC236}">
                  <a16:creationId xmlns:a16="http://schemas.microsoft.com/office/drawing/2014/main" id="{D0110D72-DF96-BE4F-8CFA-0A6CDD79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50268" y="1275335"/>
              <a:ext cx="747814" cy="7478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8E393A-DA10-D944-883F-8A6E510C16BB}"/>
                </a:ext>
              </a:extLst>
            </p:cNvPr>
            <p:cNvSpPr/>
            <p:nvPr/>
          </p:nvSpPr>
          <p:spPr>
            <a:xfrm>
              <a:off x="8456500" y="1965328"/>
              <a:ext cx="671551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71394">
                <a:defRPr/>
              </a:pPr>
              <a:r>
                <a:rPr lang="en-US" sz="1050" b="1" kern="0">
                  <a:solidFill>
                    <a:srgbClr val="FFFFFF"/>
                  </a:solidFill>
                  <a:latin typeface="Calibri Light" panose="020F0302020204030204"/>
                  <a:ea typeface="Adobe Myungjo Std M" panose="02020600000000000000" pitchFamily="18" charset="-128"/>
                  <a:cs typeface="Arial" panose="020B0604020202020204" pitchFamily="34" charset="0"/>
                </a:rPr>
                <a:t>PRINT</a:t>
              </a:r>
              <a:endParaRPr lang="en-US" sz="1050" b="1">
                <a:solidFill>
                  <a:srgbClr val="FFFFFF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2A100-04D3-644D-ABA7-16AA108F0107}"/>
              </a:ext>
            </a:extLst>
          </p:cNvPr>
          <p:cNvGrpSpPr/>
          <p:nvPr/>
        </p:nvGrpSpPr>
        <p:grpSpPr>
          <a:xfrm>
            <a:off x="5867446" y="1880992"/>
            <a:ext cx="549526" cy="794434"/>
            <a:chOff x="7636827" y="2919722"/>
            <a:chExt cx="732701" cy="1059246"/>
          </a:xfrm>
          <a:solidFill>
            <a:srgbClr val="92D050"/>
          </a:solidFill>
        </p:grpSpPr>
        <p:pic>
          <p:nvPicPr>
            <p:cNvPr id="23" name="Graphic 22" descr="Email">
              <a:extLst>
                <a:ext uri="{FF2B5EF4-FFF2-40B4-BE49-F238E27FC236}">
                  <a16:creationId xmlns:a16="http://schemas.microsoft.com/office/drawing/2014/main" id="{A28A7B17-099F-F840-B8EB-7F9452130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39363" y="2919722"/>
              <a:ext cx="730165" cy="73016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7E3FD6-9FD9-8746-A3DA-0F531912AAD7}"/>
                </a:ext>
              </a:extLst>
            </p:cNvPr>
            <p:cNvSpPr/>
            <p:nvPr/>
          </p:nvSpPr>
          <p:spPr>
            <a:xfrm>
              <a:off x="7636827" y="3640413"/>
              <a:ext cx="697200" cy="3385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371394">
                <a:defRPr/>
              </a:pPr>
              <a:r>
                <a:rPr lang="en-US" sz="1050" b="1" kern="0">
                  <a:solidFill>
                    <a:srgbClr val="FFFFFF"/>
                  </a:solidFill>
                  <a:latin typeface="Calibri Light" panose="020F0302020204030204"/>
                  <a:ea typeface="Adobe Myungjo Std M" panose="02020600000000000000" pitchFamily="18" charset="-128"/>
                  <a:cs typeface="Arial" panose="020B0604020202020204" pitchFamily="34" charset="0"/>
                </a:rPr>
                <a:t>EMAIL</a:t>
              </a:r>
              <a:endParaRPr lang="en-US" sz="1050" b="1">
                <a:solidFill>
                  <a:srgbClr val="FFFFFF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A50EFE-3B35-E746-B3D1-444273D973E5}"/>
              </a:ext>
            </a:extLst>
          </p:cNvPr>
          <p:cNvGrpSpPr/>
          <p:nvPr/>
        </p:nvGrpSpPr>
        <p:grpSpPr>
          <a:xfrm>
            <a:off x="5136893" y="1799765"/>
            <a:ext cx="578648" cy="923254"/>
            <a:chOff x="6712711" y="3218614"/>
            <a:chExt cx="771531" cy="1231005"/>
          </a:xfrm>
          <a:solidFill>
            <a:srgbClr val="92D050"/>
          </a:solidFill>
        </p:grpSpPr>
        <p:pic>
          <p:nvPicPr>
            <p:cNvPr id="21" name="Graphic 20" descr="Network">
              <a:extLst>
                <a:ext uri="{FF2B5EF4-FFF2-40B4-BE49-F238E27FC236}">
                  <a16:creationId xmlns:a16="http://schemas.microsoft.com/office/drawing/2014/main" id="{3F107885-E642-2445-AF96-7D334D60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2711" y="3218614"/>
              <a:ext cx="769275" cy="7692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D61ADC-DAA8-F64E-B686-BA8C9C013F31}"/>
                </a:ext>
              </a:extLst>
            </p:cNvPr>
            <p:cNvSpPr/>
            <p:nvPr/>
          </p:nvSpPr>
          <p:spPr>
            <a:xfrm>
              <a:off x="6733607" y="3895622"/>
              <a:ext cx="750635" cy="553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371394">
                <a:defRPr/>
              </a:pPr>
              <a:r>
                <a:rPr lang="en-US" sz="1050" b="1" kern="0">
                  <a:solidFill>
                    <a:srgbClr val="FFFFFF"/>
                  </a:solidFill>
                  <a:latin typeface="Calibri Light" panose="020F0302020204030204"/>
                  <a:ea typeface="Adobe Myungjo Std M" panose="02020600000000000000" pitchFamily="18" charset="-128"/>
                  <a:cs typeface="Arial" panose="020B0604020202020204" pitchFamily="34" charset="0"/>
                </a:rPr>
                <a:t>SOCIAL</a:t>
              </a:r>
            </a:p>
            <a:p>
              <a:pPr algn="ctr" defTabSz="1371394">
                <a:defRPr/>
              </a:pPr>
              <a:r>
                <a:rPr lang="en-US" sz="1050" b="1" kern="0">
                  <a:solidFill>
                    <a:srgbClr val="FFFFFF"/>
                  </a:solidFill>
                  <a:latin typeface="Calibri Light" panose="020F0302020204030204"/>
                  <a:ea typeface="Adobe Myungjo Std M" panose="02020600000000000000" pitchFamily="18" charset="-128"/>
                  <a:cs typeface="Arial" panose="020B0604020202020204" pitchFamily="34" charset="0"/>
                </a:rPr>
                <a:t>MEDIA</a:t>
              </a:r>
              <a:endParaRPr lang="en-US" sz="1050" b="1">
                <a:solidFill>
                  <a:srgbClr val="FFFFFF"/>
                </a:solidFill>
                <a:latin typeface="Calibri Light" panose="020F03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1643F42-0414-D04E-B048-7818B8940D25}"/>
              </a:ext>
            </a:extLst>
          </p:cNvPr>
          <p:cNvSpPr/>
          <p:nvPr/>
        </p:nvSpPr>
        <p:spPr>
          <a:xfrm>
            <a:off x="4503167" y="1104646"/>
            <a:ext cx="5212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394">
              <a:defRPr/>
            </a:pPr>
            <a:r>
              <a:rPr lang="en-US" sz="1050" b="1" kern="0">
                <a:solidFill>
                  <a:srgbClr val="FFFFFF"/>
                </a:solidFill>
                <a:latin typeface="Calibri Light" panose="020F0302020204030204"/>
                <a:ea typeface="Adobe Myungjo Std M" panose="02020600000000000000" pitchFamily="18" charset="-128"/>
                <a:cs typeface="Arial" panose="020B0604020202020204" pitchFamily="34" charset="0"/>
              </a:rPr>
              <a:t>VIDEO</a:t>
            </a:r>
            <a:endParaRPr lang="en-US" sz="1050" b="1">
              <a:solidFill>
                <a:srgbClr val="FFFFFF"/>
              </a:solidFill>
              <a:latin typeface="Calibri Light" panose="020F0302020204030204"/>
            </a:endParaRPr>
          </a:p>
        </p:txBody>
      </p:sp>
      <p:pic>
        <p:nvPicPr>
          <p:cNvPr id="53" name="Graphic 52" descr="Video camera with solid fill">
            <a:extLst>
              <a:ext uri="{FF2B5EF4-FFF2-40B4-BE49-F238E27FC236}">
                <a16:creationId xmlns:a16="http://schemas.microsoft.com/office/drawing/2014/main" id="{81C063BD-52BB-944D-BE3E-FFC2B300FC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65844" y="544801"/>
            <a:ext cx="578292" cy="578292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B58AE75-DC9D-134C-B40C-C94971F1676A}"/>
              </a:ext>
            </a:extLst>
          </p:cNvPr>
          <p:cNvCxnSpPr>
            <a:cxnSpLocks/>
          </p:cNvCxnSpPr>
          <p:nvPr/>
        </p:nvCxnSpPr>
        <p:spPr>
          <a:xfrm flipH="1">
            <a:off x="2782347" y="2318400"/>
            <a:ext cx="1772163" cy="0"/>
          </a:xfrm>
          <a:prstGeom prst="straightConnector1">
            <a:avLst/>
          </a:prstGeom>
          <a:noFill/>
          <a:ln w="19050" cap="flat" cmpd="sng" algn="ctr">
            <a:solidFill>
              <a:srgbClr val="104884"/>
            </a:solidFill>
            <a:prstDash val="solid"/>
            <a:miter lim="800000"/>
            <a:headEnd type="oval"/>
            <a:tailEnd type="none"/>
          </a:ln>
          <a:effectLst/>
        </p:spPr>
      </p:cxnSp>
      <p:pic>
        <p:nvPicPr>
          <p:cNvPr id="52" name="object 4">
            <a:extLst>
              <a:ext uri="{FF2B5EF4-FFF2-40B4-BE49-F238E27FC236}">
                <a16:creationId xmlns:a16="http://schemas.microsoft.com/office/drawing/2014/main" id="{4497ABA8-ED99-45F0-87F1-2B08FC8FCBD1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83552" y="4884418"/>
            <a:ext cx="1959863" cy="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6" grpId="0"/>
      <p:bldP spid="1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858" y="1027252"/>
            <a:ext cx="43141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0" dirty="0">
                <a:solidFill>
                  <a:srgbClr val="404040"/>
                </a:solidFill>
                <a:latin typeface="Arial"/>
                <a:cs typeface="Arial"/>
              </a:rPr>
              <a:t>Virtual Career Fair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718" y="2037333"/>
            <a:ext cx="2890520" cy="857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Virtual Dedicated Career Fair </a:t>
            </a:r>
          </a:p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Featured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Job</a:t>
            </a:r>
            <a:r>
              <a:rPr kumimoji="0" sz="13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postings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lang="en-US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Programmatic Job Distribution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7329" marR="0" lvl="0" indent="-215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7329" algn="l"/>
                <a:tab pos="227965" algn="l"/>
              </a:tabLst>
              <a:defRPr/>
            </a:pP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Candidate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3063" y="1735835"/>
            <a:ext cx="4374515" cy="0"/>
          </a:xfrm>
          <a:custGeom>
            <a:avLst/>
            <a:gdLst/>
            <a:ahLst/>
            <a:cxnLst/>
            <a:rect l="l" t="t" r="r" b="b"/>
            <a:pathLst>
              <a:path w="4374515">
                <a:moveTo>
                  <a:pt x="0" y="0"/>
                </a:moveTo>
                <a:lnTo>
                  <a:pt x="4374388" y="0"/>
                </a:lnTo>
              </a:path>
            </a:pathLst>
          </a:custGeom>
          <a:ln w="76200">
            <a:solidFill>
              <a:srgbClr val="C1D92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E8AF0490-584C-45D1-A864-35CD7898BF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3552" y="4884418"/>
            <a:ext cx="1959863" cy="179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>
              <a:buSzPts val="1900"/>
            </a:pPr>
            <a:r>
              <a:rPr lang="en-US" dirty="0"/>
              <a:t>Virtual Career Fair</a:t>
            </a:r>
            <a:endParaRPr dirty="0"/>
          </a:p>
        </p:txBody>
      </p:sp>
      <p:sp>
        <p:nvSpPr>
          <p:cNvPr id="1378" name="Google Shape;1378;p119"/>
          <p:cNvSpPr txBox="1">
            <a:spLocks noGrp="1"/>
          </p:cNvSpPr>
          <p:nvPr>
            <p:ph type="body" idx="1"/>
          </p:nvPr>
        </p:nvSpPr>
        <p:spPr>
          <a:xfrm>
            <a:off x="0" y="1247592"/>
            <a:ext cx="5375115" cy="31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71475" indent="-161925">
              <a:lnSpc>
                <a:spcPct val="115000"/>
              </a:lnSpc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Branded booths for each location or hospital.</a:t>
            </a:r>
            <a:endParaRPr sz="1125" dirty="0">
              <a:solidFill>
                <a:srgbClr val="888888"/>
              </a:solidFill>
            </a:endParaRPr>
          </a:p>
          <a:p>
            <a:pPr marL="371475" indent="-161925">
              <a:lnSpc>
                <a:spcPct val="115000"/>
              </a:lnSpc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Real time reporting on how many people have visited booth, chatted, applied to jobs, and more.</a:t>
            </a:r>
            <a:endParaRPr sz="1125" dirty="0">
              <a:solidFill>
                <a:srgbClr val="888888"/>
              </a:solidFill>
            </a:endParaRPr>
          </a:p>
          <a:p>
            <a:pPr marL="371475" indent="-161925">
              <a:lnSpc>
                <a:spcPct val="115000"/>
              </a:lnSpc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Video chat in addition to voice and text.</a:t>
            </a:r>
            <a:endParaRPr sz="1125" dirty="0">
              <a:solidFill>
                <a:srgbClr val="888888"/>
              </a:solidFill>
            </a:endParaRPr>
          </a:p>
          <a:p>
            <a:pPr marL="371475" indent="-161925">
              <a:lnSpc>
                <a:spcPct val="115000"/>
              </a:lnSpc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Candidate matching so recruiters can see at a glance how closely a job seeker is a “fit” with the requirements.</a:t>
            </a:r>
            <a:endParaRPr sz="1125" dirty="0">
              <a:solidFill>
                <a:srgbClr val="888888"/>
              </a:solidFill>
            </a:endParaRPr>
          </a:p>
          <a:p>
            <a:pPr marL="371475" indent="-161925">
              <a:lnSpc>
                <a:spcPct val="115000"/>
              </a:lnSpc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Automated reminder emails for both job seekers and recruiters.</a:t>
            </a:r>
            <a:endParaRPr sz="1125" dirty="0">
              <a:solidFill>
                <a:srgbClr val="888888"/>
              </a:solidFill>
            </a:endParaRPr>
          </a:p>
          <a:p>
            <a:pPr marL="371475" indent="-161925">
              <a:lnSpc>
                <a:spcPct val="115000"/>
              </a:lnSpc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Pricing includes unlimited jobs in the virtual career fair.</a:t>
            </a:r>
            <a:endParaRPr sz="1125" dirty="0">
              <a:solidFill>
                <a:srgbClr val="888888"/>
              </a:solidFill>
            </a:endParaRPr>
          </a:p>
          <a:p>
            <a:pPr marL="371475" indent="-161925">
              <a:lnSpc>
                <a:spcPct val="115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125" dirty="0">
                <a:solidFill>
                  <a:srgbClr val="888888"/>
                </a:solidFill>
              </a:rPr>
              <a:t>Live for 30 days with TBD number of live chat days.</a:t>
            </a:r>
            <a:endParaRPr sz="1125" dirty="0">
              <a:solidFill>
                <a:srgbClr val="888888"/>
              </a:solidFill>
            </a:endParaRPr>
          </a:p>
          <a:p>
            <a:pPr marL="180975" indent="0">
              <a:lnSpc>
                <a:spcPct val="115000"/>
              </a:lnSpc>
              <a:spcAft>
                <a:spcPts val="375"/>
              </a:spcAft>
              <a:buClr>
                <a:srgbClr val="888888"/>
              </a:buClr>
              <a:buSzPts val="2100"/>
              <a:buNone/>
            </a:pPr>
            <a:endParaRPr sz="1125" dirty="0">
              <a:solidFill>
                <a:srgbClr val="888888"/>
              </a:solidFill>
            </a:endParaRPr>
          </a:p>
        </p:txBody>
      </p:sp>
      <p:sp>
        <p:nvSpPr>
          <p:cNvPr id="1380" name="Google Shape;1380;p1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82" name="Google Shape;1382;p119"/>
          <p:cNvSpPr txBox="1"/>
          <p:nvPr/>
        </p:nvSpPr>
        <p:spPr>
          <a:xfrm>
            <a:off x="387150" y="790600"/>
            <a:ext cx="8051400" cy="33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Tx/>
              <a:buNone/>
              <a:tabLst/>
              <a:defRPr/>
            </a:pPr>
            <a:r>
              <a:rPr kumimoji="0" lang="en-US" sz="1575" b="0" i="1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Key Features</a:t>
            </a:r>
            <a:endParaRPr kumimoji="0" sz="14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E84A0D7-BFAA-4D26-8B36-B3CCD432B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35" y="393663"/>
            <a:ext cx="3595001" cy="4552950"/>
          </a:xfrm>
          <a:prstGeom prst="rect">
            <a:avLst/>
          </a:prstGeom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83107-0EE4-4D49-91B6-85A63848A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64A8C-81C8-407E-B6DA-21F9D151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9"/>
            <a:ext cx="9144000" cy="51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8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C39E-FEC5-409B-BCEF-8D6913F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8" y="105390"/>
            <a:ext cx="7886700" cy="640575"/>
          </a:xfrm>
        </p:spPr>
        <p:txBody>
          <a:bodyPr/>
          <a:lstStyle/>
          <a:p>
            <a:r>
              <a:rPr lang="en-US" dirty="0"/>
              <a:t>Promotional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65A93-B4E7-4200-BB6D-C5B3FFF187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A0189-ED63-49EE-8175-D209EF88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965"/>
            <a:ext cx="9144000" cy="43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740" y="1242732"/>
            <a:ext cx="3034856" cy="204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Autofit/>
          </a:bodyPr>
          <a:lstStyle/>
          <a:p>
            <a:pPr>
              <a:buClr>
                <a:srgbClr val="F07443"/>
              </a:buClr>
              <a:buSzPts val="1500"/>
            </a:pPr>
            <a:r>
              <a:rPr lang="en-US"/>
              <a:t>MaxRecruit</a:t>
            </a:r>
            <a:r>
              <a:rPr lang="en-US" baseline="30000"/>
              <a:t>TM </a:t>
            </a:r>
            <a:r>
              <a:rPr lang="en-US"/>
              <a:t>Intelligent Job Distribution</a:t>
            </a:r>
            <a:endParaRPr/>
          </a:p>
        </p:txBody>
      </p:sp>
      <p:sp>
        <p:nvSpPr>
          <p:cNvPr id="200" name="Google Shape;200;p35"/>
          <p:cNvSpPr txBox="1"/>
          <p:nvPr/>
        </p:nvSpPr>
        <p:spPr>
          <a:xfrm>
            <a:off x="5608620" y="2765249"/>
            <a:ext cx="2337181" cy="263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  <a:buSzPts val="1500"/>
            </a:pPr>
            <a:r>
              <a:rPr lang="en-US" sz="900" b="1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Post once for maximum impact: </a:t>
            </a:r>
            <a:endParaRPr sz="900" kern="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4306" indent="-146447" defTabSz="514350">
              <a:buClr>
                <a:srgbClr val="666666"/>
              </a:buClr>
              <a:buSzPts val="1900"/>
              <a:buFont typeface="Calibri"/>
              <a:buChar char="•"/>
            </a:pPr>
            <a:r>
              <a:rPr lang="en-US" sz="900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Programmatically distributes ads to the right aggregators</a:t>
            </a:r>
            <a:endParaRPr sz="900" kern="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4306" indent="-146447" defTabSz="514350">
              <a:spcBef>
                <a:spcPts val="675"/>
              </a:spcBef>
              <a:buClr>
                <a:srgbClr val="666666"/>
              </a:buClr>
              <a:buSzPts val="1900"/>
              <a:buFont typeface="Calibri"/>
              <a:buChar char="•"/>
            </a:pPr>
            <a:r>
              <a:rPr lang="en-US" sz="900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Takes the guesswork out of deciding where to post</a:t>
            </a:r>
            <a:endParaRPr sz="900" kern="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4306" indent="-146447" defTabSz="514350">
              <a:spcBef>
                <a:spcPts val="675"/>
              </a:spcBef>
              <a:buClr>
                <a:srgbClr val="666666"/>
              </a:buClr>
              <a:buSzPts val="1900"/>
              <a:buFont typeface="Calibri"/>
              <a:buChar char="•"/>
            </a:pPr>
            <a:r>
              <a:rPr lang="en-US" sz="900" kern="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MaxRecruit’s</a:t>
            </a:r>
            <a:r>
              <a:rPr lang="en-US" sz="900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kern="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ActiveMonitoring</a:t>
            </a:r>
            <a:r>
              <a:rPr lang="en-US" sz="900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™ continually adjusts a job post’s performance</a:t>
            </a:r>
            <a:endParaRPr sz="900" kern="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4306" indent="-146447" defTabSz="514350">
              <a:spcBef>
                <a:spcPts val="675"/>
              </a:spcBef>
              <a:buClr>
                <a:srgbClr val="666666"/>
              </a:buClr>
              <a:buSzPts val="1900"/>
              <a:buFont typeface="Calibri"/>
              <a:buChar char="•"/>
            </a:pPr>
            <a:r>
              <a:rPr lang="en-US" sz="900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Automatic budget adjustments based on CPC and other variables</a:t>
            </a:r>
            <a:br>
              <a:rPr lang="en-US" sz="900" kern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900" kern="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5"/>
          <p:cNvSpPr txBox="1"/>
          <p:nvPr/>
        </p:nvSpPr>
        <p:spPr>
          <a:xfrm>
            <a:off x="3927770" y="1567844"/>
            <a:ext cx="1656450" cy="18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buClr>
                <a:srgbClr val="000000"/>
              </a:buClr>
              <a:buSzPts val="800"/>
            </a:pPr>
            <a:r>
              <a:rPr lang="en-US" sz="619" b="1" kern="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OUR JOB DISTRIBUTION PLATFORM</a:t>
            </a:r>
            <a:endParaRPr sz="956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49;p63">
            <a:extLst>
              <a:ext uri="{FF2B5EF4-FFF2-40B4-BE49-F238E27FC236}">
                <a16:creationId xmlns:a16="http://schemas.microsoft.com/office/drawing/2014/main" id="{B1499299-E5CE-43D4-B53A-4C1168F5F77F}"/>
              </a:ext>
            </a:extLst>
          </p:cNvPr>
          <p:cNvSpPr/>
          <p:nvPr/>
        </p:nvSpPr>
        <p:spPr>
          <a:xfrm rot="16200000">
            <a:off x="2051359" y="4124816"/>
            <a:ext cx="324600" cy="386700"/>
          </a:xfrm>
          <a:prstGeom prst="leftArrow">
            <a:avLst>
              <a:gd name="adj1" fmla="val 50000"/>
              <a:gd name="adj2" fmla="val 56397"/>
            </a:avLst>
          </a:prstGeom>
          <a:solidFill>
            <a:srgbClr val="FB2A2F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defTabSz="342900"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50;p63">
            <a:extLst>
              <a:ext uri="{FF2B5EF4-FFF2-40B4-BE49-F238E27FC236}">
                <a16:creationId xmlns:a16="http://schemas.microsoft.com/office/drawing/2014/main" id="{9877A4E7-C3E7-4554-8CF0-8AA537B47778}"/>
              </a:ext>
            </a:extLst>
          </p:cNvPr>
          <p:cNvSpPr txBox="1"/>
          <p:nvPr/>
        </p:nvSpPr>
        <p:spPr>
          <a:xfrm>
            <a:off x="1145347" y="3413779"/>
            <a:ext cx="941625" cy="31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r" defTabSz="342900">
              <a:buClr>
                <a:srgbClr val="000000"/>
              </a:buClr>
              <a:buSzPts val="1900"/>
            </a:pPr>
            <a:r>
              <a:rPr lang="en-US" sz="142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Matches</a:t>
            </a:r>
            <a:br>
              <a:rPr lang="en-US" sz="142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</a:t>
            </a:r>
            <a:endParaRPr sz="1425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551;p63">
            <a:extLst>
              <a:ext uri="{FF2B5EF4-FFF2-40B4-BE49-F238E27FC236}">
                <a16:creationId xmlns:a16="http://schemas.microsoft.com/office/drawing/2014/main" id="{A177ECD3-F9C3-4012-B014-1F483EC0B2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8322" y="3314995"/>
            <a:ext cx="643050" cy="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52;p63">
            <a:extLst>
              <a:ext uri="{FF2B5EF4-FFF2-40B4-BE49-F238E27FC236}">
                <a16:creationId xmlns:a16="http://schemas.microsoft.com/office/drawing/2014/main" id="{A278232A-8403-4CFD-AA85-156417A2DA6E}"/>
              </a:ext>
            </a:extLst>
          </p:cNvPr>
          <p:cNvSpPr txBox="1"/>
          <p:nvPr/>
        </p:nvSpPr>
        <p:spPr>
          <a:xfrm>
            <a:off x="963322" y="2260111"/>
            <a:ext cx="2670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 defTabSz="342900">
              <a:buClr>
                <a:srgbClr val="000000"/>
              </a:buClr>
              <a:buSzPts val="1900"/>
            </a:pPr>
            <a:r>
              <a:rPr lang="en-US" sz="142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Candidate Sources:</a:t>
            </a:r>
            <a:endParaRPr sz="1425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00">
              <a:buClr>
                <a:srgbClr val="000000"/>
              </a:buClr>
              <a:buSzPts val="1600"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Proprietary, </a:t>
            </a:r>
            <a:r>
              <a:rPr lang="en-US" sz="12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Nexxt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Other Sources</a:t>
            </a:r>
            <a:endParaRPr sz="1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53;p63">
            <a:extLst>
              <a:ext uri="{FF2B5EF4-FFF2-40B4-BE49-F238E27FC236}">
                <a16:creationId xmlns:a16="http://schemas.microsoft.com/office/drawing/2014/main" id="{E8CEB8CB-40B4-4D91-85EB-C76130B0D499}"/>
              </a:ext>
            </a:extLst>
          </p:cNvPr>
          <p:cNvSpPr/>
          <p:nvPr/>
        </p:nvSpPr>
        <p:spPr>
          <a:xfrm rot="16200000">
            <a:off x="2051358" y="2835659"/>
            <a:ext cx="324600" cy="386700"/>
          </a:xfrm>
          <a:prstGeom prst="leftArrow">
            <a:avLst>
              <a:gd name="adj1" fmla="val 50000"/>
              <a:gd name="adj2" fmla="val 56397"/>
            </a:avLst>
          </a:prstGeom>
          <a:solidFill>
            <a:srgbClr val="FB2A2F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defTabSz="342900"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54;p63">
            <a:extLst>
              <a:ext uri="{FF2B5EF4-FFF2-40B4-BE49-F238E27FC236}">
                <a16:creationId xmlns:a16="http://schemas.microsoft.com/office/drawing/2014/main" id="{D9CE63ED-0892-49E0-A743-4B09B4070093}"/>
              </a:ext>
            </a:extLst>
          </p:cNvPr>
          <p:cNvSpPr txBox="1"/>
          <p:nvPr/>
        </p:nvSpPr>
        <p:spPr>
          <a:xfrm>
            <a:off x="2366789" y="4544507"/>
            <a:ext cx="1515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defTabSz="342900">
              <a:buClr>
                <a:srgbClr val="000000"/>
              </a:buClr>
              <a:buSzPts val="1900"/>
            </a:pPr>
            <a:r>
              <a:rPr lang="en-US"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Employer</a:t>
            </a:r>
            <a:br>
              <a:rPr lang="en-US"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Receives Email</a:t>
            </a:r>
            <a:endParaRPr sz="142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55;p63">
            <a:extLst>
              <a:ext uri="{FF2B5EF4-FFF2-40B4-BE49-F238E27FC236}">
                <a16:creationId xmlns:a16="http://schemas.microsoft.com/office/drawing/2014/main" id="{50666172-A986-48B4-B1B9-DA27BED83301}"/>
              </a:ext>
            </a:extLst>
          </p:cNvPr>
          <p:cNvSpPr/>
          <p:nvPr/>
        </p:nvSpPr>
        <p:spPr>
          <a:xfrm>
            <a:off x="1875622" y="4697057"/>
            <a:ext cx="422700" cy="2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defTabSz="342900"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556;p63">
            <a:extLst>
              <a:ext uri="{FF2B5EF4-FFF2-40B4-BE49-F238E27FC236}">
                <a16:creationId xmlns:a16="http://schemas.microsoft.com/office/drawing/2014/main" id="{5FC342EB-86B7-498D-9B21-4BBBB5A682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7663" y="4535676"/>
            <a:ext cx="607850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/>
        </p:nvSpPr>
        <p:spPr>
          <a:xfrm>
            <a:off x="1526977" y="885825"/>
            <a:ext cx="5272931" cy="46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514350">
              <a:buClr>
                <a:srgbClr val="262626"/>
              </a:buClr>
              <a:buSzPts val="2800"/>
            </a:pPr>
            <a:endParaRPr b="1" kern="0">
              <a:solidFill>
                <a:srgbClr val="F57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>
              <a:buClr>
                <a:srgbClr val="F07443"/>
              </a:buClr>
              <a:buSzPts val="1500"/>
            </a:pPr>
            <a:r>
              <a:rPr lang="en-US" sz="2400" dirty="0"/>
              <a:t>Targeted Audience Networks Reach Affinity Groups</a:t>
            </a:r>
            <a:endParaRPr sz="2400" dirty="0"/>
          </a:p>
        </p:txBody>
      </p:sp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514350"/>
            <a:fld id="{00000000-1234-1234-1234-123412341234}" type="slidenum">
              <a:rPr lang="en-US" kern="0"/>
              <a:pPr defTabSz="514350"/>
              <a:t>9</a:t>
            </a:fld>
            <a:endParaRPr kern="0"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 l="5367" t="31656" r="5322" b="39688"/>
          <a:stretch/>
        </p:blipFill>
        <p:spPr>
          <a:xfrm>
            <a:off x="1531604" y="2027264"/>
            <a:ext cx="6080794" cy="10974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42" name="Google Shape;242;p28"/>
          <p:cNvSpPr/>
          <p:nvPr/>
        </p:nvSpPr>
        <p:spPr>
          <a:xfrm>
            <a:off x="1654903" y="3115442"/>
            <a:ext cx="963394" cy="20452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600"/>
            </a:pPr>
            <a:r>
              <a:rPr lang="en-US" sz="788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endParaRPr sz="788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2871443" y="3115442"/>
            <a:ext cx="963394" cy="20452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600"/>
            </a:pPr>
            <a:r>
              <a:rPr lang="en-US" sz="788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endParaRPr sz="788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4091409" y="3115442"/>
            <a:ext cx="963394" cy="20452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600"/>
            </a:pPr>
            <a:r>
              <a:rPr lang="en-US" sz="788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endParaRPr sz="788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5309666" y="3115442"/>
            <a:ext cx="963394" cy="20452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600"/>
            </a:pPr>
            <a:r>
              <a:rPr lang="en-US" sz="788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Veterans</a:t>
            </a:r>
            <a:endParaRPr sz="788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6524635" y="3115442"/>
            <a:ext cx="963394" cy="20452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600"/>
            </a:pPr>
            <a:r>
              <a:rPr lang="en-US" sz="788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endParaRPr sz="788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dvance Color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ENERAL LAYOUTS">
  <a:themeElements>
    <a:clrScheme name="PAMG Brand">
      <a:dk1>
        <a:srgbClr val="104884"/>
      </a:dk1>
      <a:lt1>
        <a:srgbClr val="FFFFFF"/>
      </a:lt1>
      <a:dk2>
        <a:srgbClr val="104884"/>
      </a:dk2>
      <a:lt2>
        <a:srgbClr val="FFFFFF"/>
      </a:lt2>
      <a:accent1>
        <a:srgbClr val="104884"/>
      </a:accent1>
      <a:accent2>
        <a:srgbClr val="FBDD7E"/>
      </a:accent2>
      <a:accent3>
        <a:srgbClr val="104884"/>
      </a:accent3>
      <a:accent4>
        <a:srgbClr val="FBDD7E"/>
      </a:accent4>
      <a:accent5>
        <a:srgbClr val="104884"/>
      </a:accent5>
      <a:accent6>
        <a:srgbClr val="FBDD7E"/>
      </a:accent6>
      <a:hlink>
        <a:srgbClr val="104884"/>
      </a:hlink>
      <a:folHlink>
        <a:srgbClr val="1048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1117</Words>
  <Application>Microsoft Office PowerPoint</Application>
  <PresentationFormat>On-screen Show (16:9)</PresentationFormat>
  <Paragraphs>183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Calibri Light</vt:lpstr>
      <vt:lpstr>Carlito</vt:lpstr>
      <vt:lpstr>Franklin Gothic Medium</vt:lpstr>
      <vt:lpstr>Helvetica</vt:lpstr>
      <vt:lpstr>Helvetica Light</vt:lpstr>
      <vt:lpstr>Lato Light</vt:lpstr>
      <vt:lpstr>Montserrat</vt:lpstr>
      <vt:lpstr>Rockwell</vt:lpstr>
      <vt:lpstr>Tahoma</vt:lpstr>
      <vt:lpstr>Office Theme</vt:lpstr>
      <vt:lpstr>1_Custom Design</vt:lpstr>
      <vt:lpstr>1_Office Theme</vt:lpstr>
      <vt:lpstr>3_Office Theme</vt:lpstr>
      <vt:lpstr>Advance Colors</vt:lpstr>
      <vt:lpstr>6_Office Theme</vt:lpstr>
      <vt:lpstr>4_Office Theme</vt:lpstr>
      <vt:lpstr>GENERAL LAYOUTS</vt:lpstr>
      <vt:lpstr>Worksheet</vt:lpstr>
      <vt:lpstr>PowerPoint Presentation</vt:lpstr>
      <vt:lpstr>MetLife stadium could be filled  21X with the amount of job hunters  that visit NJ.com monthly</vt:lpstr>
      <vt:lpstr>Your KPIs</vt:lpstr>
      <vt:lpstr>Virtual Career Fair</vt:lpstr>
      <vt:lpstr>Virtual Career Fair</vt:lpstr>
      <vt:lpstr>PowerPoint Presentation</vt:lpstr>
      <vt:lpstr>Promotional Email</vt:lpstr>
      <vt:lpstr>MaxRecruitTM Intelligent Job Distribution</vt:lpstr>
      <vt:lpstr>Targeted Audience Networks Reach Affinity Groups</vt:lpstr>
      <vt:lpstr>Online display</vt:lpstr>
      <vt:lpstr>PowerPoint Presentation</vt:lpstr>
      <vt:lpstr>Remessaging</vt:lpstr>
      <vt:lpstr>Social Campaign</vt:lpstr>
      <vt:lpstr>Facebook  for  Employer  Branding Target Passive Jobseekers!</vt:lpstr>
      <vt:lpstr>PowerPoint Presentation</vt:lpstr>
      <vt:lpstr>MULTI-CHANNEL MARKETING: ONE CAMPAIGN, ONE PERSON, MULTIPLE SCREENS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 Solutions.</dc:title>
  <dc:creator>Melissa Ambrose</dc:creator>
  <cp:lastModifiedBy>Melissa Ambrose</cp:lastModifiedBy>
  <cp:revision>2</cp:revision>
  <dcterms:created xsi:type="dcterms:W3CDTF">2022-05-04T20:44:25Z</dcterms:created>
  <dcterms:modified xsi:type="dcterms:W3CDTF">2022-06-16T23:30:53Z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2022-05-04T00:00:00Z</vt:filetime>
  </property>
</Properties>
</file>